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9FE86-F822-47CD-8478-373A9344BFA2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DDDEE-85AD-43F5-8918-01C3DB5EC26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19385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DDDEE-85AD-43F5-8918-01C3DB5EC26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DDDEE-85AD-43F5-8918-01C3DB5EC26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DDDEE-85AD-43F5-8918-01C3DB5EC264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1035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4B41D-741A-2713-E25F-EF7AA2C6F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68097E-6EDF-85C0-697A-0B5D457866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3E5356-5DF1-3F4E-46DC-C0C817E53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08695-1D04-C4EF-55A2-EB59C0D99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859EE-4DAC-A64C-B158-CC6AC1D73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2043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2A424-A633-0836-50A1-FE27BEFEA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7F3A9-2C97-C944-B4DF-E2FA7966B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9D1082-7907-ABB3-10B7-3865669C8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CB0B3-51BA-73BC-52A7-09B30DEF6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D6D824-670B-4190-D8AF-D51DCCB16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272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4872-1017-7D37-F731-4C907991C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CA5133-5FBA-79CE-3CD9-D08E116F6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984C2-3E27-7BE7-ABED-7EA772DAE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AE66-5613-45F5-5428-B527892FF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507D4-42EC-EA55-47F9-9B27A4397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336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D7AE5-94F5-87B9-A289-76D299351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D7EF16-4C70-B806-884E-FD02CB93BA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205849-CE8F-2E16-2070-7EAB419764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AC7712-EBF4-DED4-DFA7-BDA9ADD90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47D0AD-40E5-3397-A15E-69C0CA2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E2C00-C6AB-65DD-6C51-614577D58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292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2F672-F54B-A126-A2E4-0C131A890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2783C-02B9-EE3A-52DC-3344E7C51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EEE159-7554-8B10-3C4B-3374EB7565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059DAA-3FE8-7E0F-42EF-2AE7C5C4B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E45419-A366-0D80-1577-B6F3F8DD0A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9C2594-2E88-B6C0-21BB-BFFA3191E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43D755-56E3-7BEC-93B8-3353FB013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52E2B3-7A3E-1C8F-71FA-72FD5EB92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0725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B3300-1D21-4609-9118-18831D308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817F5-785E-D07A-CC13-A2CED37DD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4BDE7C-DA82-9803-B020-ED5993E8B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B4CFD5-3C07-7D44-2683-7F7097A9D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489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B49EAA-8E57-76FC-808C-EFC9ECC03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20EA25-CA66-C9C2-ACB7-35FFAD426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9507A3-1375-50B8-7ACC-250E9B625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102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67D6D-BFE0-871C-C788-AC66F3069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B8927-8C94-8940-0BDC-EC3A9084F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9CEDA0-D868-8158-7874-FEDCB4368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2E627B-B79D-8915-1A05-3E914E29D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99DFE5-F684-FE3B-B548-5C485CC5C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E58388-34A4-22C7-357A-44256F850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641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D1F2-98A6-B81A-00B2-17A9BEBBD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6F9FBB-F5A1-6DD5-1CA9-A7C00FA8D1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C6B478-D552-CF51-5210-F16FFC4E4B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B9B71D-23D2-BD23-7349-F7DC78FF9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2CA31C-60AA-3348-4A0B-22B01D06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4651-17D3-3515-ED1C-83DB80340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47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A927E-8F1F-4A11-6EAB-CBEEE04BF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47DA47-3230-1B4F-DA9A-74B3805A82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70179-64A7-90D8-213D-870E002CF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C9380-A310-0D8E-8E9F-215A27ED8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A5BD9-E241-7F2D-E254-5A6A383C0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243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A790A6-0E9F-8C4B-2C9C-AFDFBFDAD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1C03B4-372B-64E8-D1AB-957A717B1A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AF781-193A-F81B-66E9-204AE2A2E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DC365-4D64-56CF-435B-DD0D5CCA8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061A2-74ED-6466-351F-5A75D77FB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37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4BC2F7-AEA3-CB33-49A9-B19C2156D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A2685B-C071-F88D-1368-8BE040DE7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4FD1CC-FA97-DFA2-2407-B282529E31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E6A278-0538-411F-97F7-2EDF7B165A2C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5EA3A-16EC-E6E9-6CD4-D194B38D90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07CF8-73A6-0D40-42E7-5BAC82514D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2FE157-D647-46AA-969A-97CAE666796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0156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524" y="1772816"/>
            <a:ext cx="8568952" cy="965969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 Never Changes</a:t>
            </a:r>
            <a:endParaRPr lang="en-ZA" sz="6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95936" y="2738785"/>
            <a:ext cx="1462033" cy="906239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525</a:t>
            </a:r>
            <a:endParaRPr lang="en-ZA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39952" y="3704754"/>
            <a:ext cx="1219200" cy="1224136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99392"/>
            <a:ext cx="9144000" cy="6957392"/>
          </a:xfr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1.   Jesus never changes, never changes, 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never changes</a:t>
            </a:r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</a:p>
          <a:p>
            <a:pPr marL="514350" indent="-514350">
              <a:buNone/>
            </a:pPr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Jesus never changes, no, never!</a:t>
            </a:r>
          </a:p>
          <a:p>
            <a:pPr marL="514350" indent="-514350">
              <a:buNone/>
            </a:pP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2.   He has forgiven me, forgiven me,                  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forgiven me.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He has forgiven me forever!</a:t>
            </a:r>
          </a:p>
          <a:p>
            <a:pPr marL="514350" indent="-514350">
              <a:buNone/>
            </a:pPr>
            <a:endParaRPr lang="en-GB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3.   He has made me so glad, made me so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glad, made me so glad.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He has made me so glad, forever!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>
              <a:buNone/>
            </a:pPr>
            <a:endParaRPr lang="en-GB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4.   Jesus will receive me, will receive me,     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will receive me.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Jesus will receive me in heaven.</a:t>
            </a:r>
          </a:p>
          <a:p>
            <a:pPr marL="514350" indent="-514350">
              <a:buNone/>
            </a:pPr>
            <a:endParaRPr lang="en-GB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5.  Always close to Jesus, close to Jesus,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close to Jesus.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Always close to Jesus, I will stay.</a:t>
            </a:r>
          </a:p>
          <a:p>
            <a:pPr marL="514350" indent="-514350">
              <a:buNone/>
            </a:pPr>
            <a:endParaRPr lang="en-GB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6.  Glory be to Jesus, be to Jesus, be to Jesus.  </a:t>
            </a:r>
          </a:p>
          <a:p>
            <a:pPr marL="514350" indent="-514350">
              <a:buNone/>
            </a:pPr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Glory be to Jesus forever!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11960" y="6021288"/>
            <a:ext cx="720080" cy="11072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952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58A987EE-753C-48D0-96F4-168CFB8B33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50A588-3D74-498A-9595-29CD18C993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AB3F81-7447-4C3F-B8B1-84F46FFC28B3}">
  <ds:schemaRefs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160</Words>
  <Application>Microsoft Office PowerPoint</Application>
  <PresentationFormat>On-screen Show (4:3)</PresentationFormat>
  <Paragraphs>29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Cambria</vt:lpstr>
      <vt:lpstr>Office Theme</vt:lpstr>
      <vt:lpstr>Jesus  Never Changes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 never changes</dc:title>
  <dc:creator>Ukelo</dc:creator>
  <cp:lastModifiedBy>LUBO</cp:lastModifiedBy>
  <cp:revision>17</cp:revision>
  <dcterms:created xsi:type="dcterms:W3CDTF">2013-01-01T20:50:20Z</dcterms:created>
  <dcterms:modified xsi:type="dcterms:W3CDTF">2024-11-28T14:23:09Z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