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84" r:id="rId3"/>
    <p:sldId id="274" r:id="rId4"/>
    <p:sldId id="286" r:id="rId5"/>
    <p:sldId id="285" r:id="rId6"/>
    <p:sldId id="288" r:id="rId7"/>
    <p:sldId id="287" r:id="rId8"/>
    <p:sldId id="28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18 Dec 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705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Jesus, alpha and omega</a:t>
            </a:r>
          </a:p>
        </p:txBody>
      </p:sp>
      <p:sp>
        <p:nvSpPr>
          <p:cNvPr id="4" name="Bevel 3"/>
          <p:cNvSpPr/>
          <p:nvPr/>
        </p:nvSpPr>
        <p:spPr>
          <a:xfrm>
            <a:off x="3740730" y="4750308"/>
            <a:ext cx="13716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0480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8534400" cy="4114800"/>
          </a:xfrm>
          <a:solidFill>
            <a:schemeClr val="bg2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Jesus, Alpha  and  Omega</a:t>
            </a: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You’re the Almighty God, my Lord</a:t>
            </a: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562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8100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5" name="Rectangle 4"/>
          <p:cNvSpPr/>
          <p:nvPr/>
        </p:nvSpPr>
        <p:spPr>
          <a:xfrm>
            <a:off x="3505200" y="3581400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771810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8458200" cy="4114800"/>
          </a:xfrm>
          <a:solidFill>
            <a:schemeClr val="bg2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Jesus, You’re the First and the Last</a:t>
            </a: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You’re  the  Almighty God, my Lord</a:t>
            </a: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562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8100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5" name="Rectangle 4"/>
          <p:cNvSpPr/>
          <p:nvPr/>
        </p:nvSpPr>
        <p:spPr>
          <a:xfrm>
            <a:off x="3505200" y="3581400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000428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8458200" cy="4114800"/>
          </a:xfrm>
          <a:solidFill>
            <a:schemeClr val="bg2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Jesus, Blessed God forever</a:t>
            </a: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You’re  the  Almighty God, my Lord</a:t>
            </a: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562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8100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5" name="Rectangle 4"/>
          <p:cNvSpPr/>
          <p:nvPr/>
        </p:nvSpPr>
        <p:spPr>
          <a:xfrm>
            <a:off x="3505200" y="3581400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540097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8534400" cy="4114800"/>
          </a:xfrm>
          <a:solidFill>
            <a:schemeClr val="bg2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JESUS! Such a Powerful Name!</a:t>
            </a: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You’re the Almighty God, my Lord</a:t>
            </a: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562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8100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5" name="Rectangle 4"/>
          <p:cNvSpPr/>
          <p:nvPr/>
        </p:nvSpPr>
        <p:spPr>
          <a:xfrm>
            <a:off x="3505200" y="3581400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955798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8534400" cy="4114800"/>
          </a:xfrm>
          <a:solidFill>
            <a:schemeClr val="bg2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JESUS! What a Name, so Awesome!</a:t>
            </a: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You’re the Almighty God, my Lord</a:t>
            </a: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562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8100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5" name="Rectangle 4"/>
          <p:cNvSpPr/>
          <p:nvPr/>
        </p:nvSpPr>
        <p:spPr>
          <a:xfrm>
            <a:off x="3505200" y="3581400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82330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8534400" cy="4114800"/>
          </a:xfrm>
          <a:solidFill>
            <a:schemeClr val="bg2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Alpha, Omega </a:t>
            </a:r>
            <a:r>
              <a:rPr lang="en-ZA" sz="4000" b="1" dirty="0" err="1">
                <a:latin typeface="Cambria" panose="02040503050406030204" pitchFamily="18" charset="0"/>
              </a:rPr>
              <a:t>ni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Yesu</a:t>
            </a: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Ni </a:t>
            </a:r>
            <a:r>
              <a:rPr lang="en-ZA" sz="4000" b="1" dirty="0" err="1">
                <a:latin typeface="Cambria" panose="02040503050406030204" pitchFamily="18" charset="0"/>
              </a:rPr>
              <a:t>Mungu</a:t>
            </a:r>
            <a:r>
              <a:rPr lang="en-ZA" sz="4000" b="1" dirty="0">
                <a:latin typeface="Cambria" panose="02040503050406030204" pitchFamily="18" charset="0"/>
              </a:rPr>
              <a:t>, Baba </a:t>
            </a:r>
            <a:r>
              <a:rPr lang="en-ZA" sz="4000" b="1" dirty="0" err="1">
                <a:latin typeface="Cambria" panose="02040503050406030204" pitchFamily="18" charset="0"/>
              </a:rPr>
              <a:t>wetu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wa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milele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562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8100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5" name="Rectangle 4"/>
          <p:cNvSpPr/>
          <p:nvPr/>
        </p:nvSpPr>
        <p:spPr>
          <a:xfrm>
            <a:off x="3505200" y="3581400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707957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8534400" cy="4114800"/>
          </a:xfrm>
          <a:solidFill>
            <a:schemeClr val="bg2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’Jesu, Alpha no Omega</a:t>
            </a: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Nkosi </a:t>
            </a:r>
            <a:r>
              <a:rPr lang="en-ZA" sz="4000" b="1" dirty="0" err="1">
                <a:latin typeface="Cambria" panose="02040503050406030204" pitchFamily="18" charset="0"/>
              </a:rPr>
              <a:t>wa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makosi</a:t>
            </a:r>
            <a:r>
              <a:rPr lang="en-ZA" sz="4000" b="1">
                <a:latin typeface="Cambria" panose="02040503050406030204" pitchFamily="18" charset="0"/>
              </a:rPr>
              <a:t> …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562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8100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7</a:t>
            </a:r>
          </a:p>
        </p:txBody>
      </p:sp>
      <p:sp>
        <p:nvSpPr>
          <p:cNvPr id="5" name="Rectangle 4"/>
          <p:cNvSpPr/>
          <p:nvPr/>
        </p:nvSpPr>
        <p:spPr>
          <a:xfrm>
            <a:off x="3505200" y="3581400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40F9A6B6-0EBC-4EEE-8A1A-C6A0889BEBA9}"/>
              </a:ext>
            </a:extLst>
          </p:cNvPr>
          <p:cNvSpPr/>
          <p:nvPr/>
        </p:nvSpPr>
        <p:spPr>
          <a:xfrm>
            <a:off x="3886200" y="4343400"/>
            <a:ext cx="711985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15859772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807</TotalTime>
  <Words>137</Words>
  <Application>Microsoft Office PowerPoint</Application>
  <PresentationFormat>On-screen Show (4:3)</PresentationFormat>
  <Paragraphs>71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Arial Narrow</vt:lpstr>
      <vt:lpstr>Calibri</vt:lpstr>
      <vt:lpstr>Cambria</vt:lpstr>
      <vt:lpstr>Horizon</vt:lpstr>
      <vt:lpstr>Jesus, alpha and omega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124</cp:revision>
  <dcterms:created xsi:type="dcterms:W3CDTF">2006-08-16T00:00:00Z</dcterms:created>
  <dcterms:modified xsi:type="dcterms:W3CDTF">2018-12-18T02:44:12Z</dcterms:modified>
</cp:coreProperties>
</file>