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8" r:id="rId2"/>
    <p:sldId id="259" r:id="rId3"/>
    <p:sldId id="266" r:id="rId4"/>
    <p:sldId id="272" r:id="rId5"/>
    <p:sldId id="27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84BBD5-AC2E-4324-AB30-EF1F9F29E60B}" type="datetimeFigureOut">
              <a:rPr lang="en-US" smtClean="0"/>
              <a:pPr/>
              <a:t>8/26/2021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6E6D2E-3ACD-4FC6-89CE-30022D5FB35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5989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E6D2E-3ACD-4FC6-89CE-30022D5FB35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E6D2E-3ACD-4FC6-89CE-30022D5FB35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E6D2E-3ACD-4FC6-89CE-30022D5FB357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E6D2E-3ACD-4FC6-89CE-30022D5FB35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E6D2E-3ACD-4FC6-89CE-30022D5FB357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2500" y="1676400"/>
            <a:ext cx="6896100" cy="2590800"/>
          </a:xfrm>
          <a:solidFill>
            <a:schemeClr val="bg1"/>
          </a:solidFill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54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JESUS CHRIST IS </a:t>
            </a:r>
          </a:p>
          <a:p>
            <a:pPr algn="ctr">
              <a:buNone/>
            </a:pPr>
            <a:r>
              <a:rPr lang="en-ZA" sz="54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MY REDEEMER</a:t>
            </a:r>
            <a:endParaRPr lang="en-GB" sz="54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5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187</a:t>
            </a:r>
            <a:endParaRPr lang="en-ZA" sz="5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54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54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54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54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08215" y="4479417"/>
            <a:ext cx="898970" cy="854583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066800"/>
            <a:ext cx="7239000" cy="4191000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Jesus Christ is my Redeemer,  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He shall never let me down.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Jesus Christ is my Redeemer,  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He shall never let me down.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                         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789296"/>
            <a:ext cx="914400" cy="533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828800" y="304800"/>
            <a:ext cx="5410200" cy="6096000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09728" indent="0"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O Alleluia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,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O Alleluia, </a:t>
            </a:r>
          </a:p>
          <a:p>
            <a:pPr marL="109728" indent="0"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O Alleluia, Amen</a:t>
            </a:r>
            <a:r>
              <a:rPr lang="en-ZA" sz="18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endParaRPr lang="en-ZA" sz="18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Everlasting Father!</a:t>
            </a: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Almighty!  </a:t>
            </a: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Prince of peace!</a:t>
            </a: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Bright Morning Star!</a:t>
            </a: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Rose of Sharon!</a:t>
            </a: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Lily of the valley!</a:t>
            </a: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Amen, Amen!</a:t>
            </a:r>
          </a:p>
          <a:p>
            <a:pPr marL="109728" lvl="0" indent="0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Oh! Oh! Oh!</a:t>
            </a:r>
            <a:r>
              <a:rPr lang="en-ZA" sz="2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2000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  <a:endParaRPr lang="en-ZA" sz="2000" b="1" i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852678" indent="-742950">
              <a:buFont typeface="+mj-lt"/>
              <a:buAutoNum type="arabicPeriod"/>
            </a:pP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852678" indent="-742950">
              <a:buFont typeface="+mj-lt"/>
              <a:buAutoNum type="arabicPeriod"/>
            </a:pP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066800"/>
            <a:ext cx="7239000" cy="4191000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Jesus Christ is my Comforter,  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He shall never let me down.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Jesus Christ is my Comforter,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He shall never let me down.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                         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802944"/>
            <a:ext cx="914400" cy="533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51008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828800" y="304800"/>
            <a:ext cx="5410200" cy="6096000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09728" indent="0"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O Alleluia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,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O Alleluia, </a:t>
            </a:r>
          </a:p>
          <a:p>
            <a:pPr marL="109728" indent="0"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O Alleluia, Amen</a:t>
            </a:r>
            <a:r>
              <a:rPr lang="en-ZA" sz="18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endParaRPr lang="en-ZA" sz="18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Everlasting Father!</a:t>
            </a: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Almighty!  </a:t>
            </a: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Prince of peace!</a:t>
            </a: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Bright Morning Star!</a:t>
            </a: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Rose of Sharon!</a:t>
            </a: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Lily of the valley!</a:t>
            </a:r>
          </a:p>
          <a:p>
            <a:pPr marL="852678" lvl="0" indent="-742950">
              <a:buFont typeface="+mj-lt"/>
              <a:buAutoNum type="arabicPeriod"/>
            </a:pP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Amen, Amen!</a:t>
            </a:r>
          </a:p>
          <a:p>
            <a:pPr marL="109728" lvl="0" indent="0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Oh! Oh! Oh!</a:t>
            </a:r>
            <a:r>
              <a:rPr lang="en-ZA" sz="2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2000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  <a:endParaRPr lang="en-ZA" sz="2000" b="1" i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852678" indent="-742950">
              <a:buFont typeface="+mj-lt"/>
              <a:buAutoNum type="arabicPeriod"/>
            </a:pP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852678" indent="-742950">
              <a:buFont typeface="+mj-lt"/>
              <a:buAutoNum type="arabicPeriod"/>
            </a:pP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00074" y="6571247"/>
            <a:ext cx="515252" cy="11527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2614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179</TotalTime>
  <Words>168</Words>
  <Application>Microsoft Office PowerPoint</Application>
  <PresentationFormat>On-screen Show (4:3)</PresentationFormat>
  <Paragraphs>47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Calibri</vt:lpstr>
      <vt:lpstr>Cambria</vt:lpstr>
      <vt:lpstr>Lucida Sans Unicode</vt:lpstr>
      <vt:lpstr>Verdana</vt:lpstr>
      <vt:lpstr>Wingdings 2</vt:lpstr>
      <vt:lpstr>Wingdings 3</vt:lpstr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37</cp:revision>
  <dcterms:created xsi:type="dcterms:W3CDTF">2006-08-16T00:00:00Z</dcterms:created>
  <dcterms:modified xsi:type="dcterms:W3CDTF">2021-08-26T19:18:48Z</dcterms:modified>
</cp:coreProperties>
</file>