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72" r:id="rId4"/>
    <p:sldId id="273" r:id="rId5"/>
    <p:sldId id="275" r:id="rId6"/>
    <p:sldId id="274" r:id="rId7"/>
    <p:sldId id="27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0302" y="1447800"/>
            <a:ext cx="9404604" cy="1470025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8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Jesus Christ Our Saviour</a:t>
            </a:r>
            <a:endParaRPr lang="en-ZA" sz="8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99764" y="2743200"/>
            <a:ext cx="1524000" cy="762000"/>
          </a:xfrm>
        </p:spPr>
        <p:txBody>
          <a:bodyPr>
            <a:noAutofit/>
          </a:bodyPr>
          <a:lstStyle/>
          <a:p>
            <a:r>
              <a:rPr lang="en-ZA" sz="54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597</a:t>
            </a:r>
            <a:endParaRPr lang="en-ZA" sz="5400" dirty="0">
              <a:solidFill>
                <a:schemeClr val="bg1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4125278" y="3759708"/>
            <a:ext cx="817245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02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222504" y="122237"/>
            <a:ext cx="8851392" cy="62023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1.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Christ our Saviour’s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Preparing for us,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glorious New City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Of Jerusalem.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Jesus Christ our Saviour’s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Preparing for us,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glorious New City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Of Jerusalem.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    </a:t>
            </a:r>
          </a:p>
          <a:p>
            <a:pPr marL="0" indent="0" algn="ctr">
              <a:buFont typeface="Arial" pitchFamily="34" charset="0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63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0" y="122237"/>
            <a:ext cx="9073896" cy="62023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This world is old with all its mountains,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This world is old, no longer looking good;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While Jesus our Saviour’s preparing for us,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glorious new City of Jerusalem.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    </a:t>
            </a:r>
          </a:p>
          <a:p>
            <a:pPr marL="0" indent="0" algn="ctr">
              <a:buFont typeface="Arial" pitchFamily="34" charset="0"/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75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222504" y="122237"/>
            <a:ext cx="8851392" cy="62023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All men living in this world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Ought to know the news,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That very soon on the cloud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Lord will appear.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All men living in this world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Ought to know the news,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That very soon on the cloud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Lord  will appear.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    </a:t>
            </a:r>
          </a:p>
          <a:p>
            <a:pPr marL="0" indent="0" algn="ctr">
              <a:buFont typeface="Arial" pitchFamily="34" charset="0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0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0" y="122237"/>
            <a:ext cx="9073896" cy="62023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This world is old with all its mountains,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This world is old,  no longer looking good;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While Jesus our Saviour’s preparing for us,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glorious new City of Jerusalem.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    </a:t>
            </a:r>
          </a:p>
          <a:p>
            <a:pPr marL="0" indent="0" algn="ctr">
              <a:buFont typeface="Arial" pitchFamily="34" charset="0"/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3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222504" y="122237"/>
            <a:ext cx="8851392" cy="62023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3.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All the saints will be taken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Up into the cloud,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sinners will be cast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Into burning furnace.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All the saints will be taken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Up into the cloud,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sinners will be cast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Into burning furnace.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    </a:t>
            </a:r>
          </a:p>
          <a:p>
            <a:pPr marL="0" indent="0" algn="ctr">
              <a:buFont typeface="Arial" pitchFamily="34" charset="0"/>
              <a:buNone/>
            </a:pPr>
            <a:endParaRPr lang="en-ZA" sz="3600" b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33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0" y="122237"/>
            <a:ext cx="9073896" cy="62023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This world is old with all its mountains,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This world is old,  no longer looking good;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While Jesus our Saviour’s preparing for us,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glorious new City of Jerusalem.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36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    </a:t>
            </a:r>
          </a:p>
          <a:p>
            <a:pPr marL="0" indent="0" algn="ctr">
              <a:buFont typeface="Arial" pitchFamily="34" charset="0"/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14800" y="5118317"/>
            <a:ext cx="754381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1641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</TotalTime>
  <Words>239</Words>
  <Application>Microsoft Office PowerPoint</Application>
  <PresentationFormat>On-screen Show (4:3)</PresentationFormat>
  <Paragraphs>59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Edwardian Script ITC</vt:lpstr>
      <vt:lpstr>Office Theme</vt:lpstr>
      <vt:lpstr>Jesus Christ Our Saviour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Ukelo Alimange</cp:lastModifiedBy>
  <cp:revision>54</cp:revision>
  <dcterms:created xsi:type="dcterms:W3CDTF">2006-08-16T00:00:00Z</dcterms:created>
  <dcterms:modified xsi:type="dcterms:W3CDTF">2021-03-28T16:14:56Z</dcterms:modified>
</cp:coreProperties>
</file>