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3" r:id="rId4"/>
    <p:sldId id="269" r:id="rId5"/>
    <p:sldId id="282" r:id="rId6"/>
    <p:sldId id="270" r:id="rId7"/>
    <p:sldId id="283" r:id="rId8"/>
    <p:sldId id="27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56" autoAdjust="0"/>
    <p:restoredTop sz="94660"/>
  </p:normalViewPr>
  <p:slideViewPr>
    <p:cSldViewPr snapToGrid="0">
      <p:cViewPr varScale="1">
        <p:scale>
          <a:sx n="71" d="100"/>
          <a:sy n="71" d="100"/>
        </p:scale>
        <p:origin x="3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385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9362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853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308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452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07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23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521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763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189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256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9DEEA-39E8-4FE5-ADF0-8DFB483A18F0}" type="datetimeFigureOut">
              <a:rPr lang="en-ZA" smtClean="0"/>
              <a:t>2019-12-15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5203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494" y="282388"/>
            <a:ext cx="11672047" cy="6293223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7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</a:t>
            </a:r>
            <a:r>
              <a:rPr lang="en-US" sz="67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</a:t>
            </a:r>
            <a:r>
              <a:rPr lang="en-US" sz="67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Follow Thee</a:t>
            </a:r>
            <a:br>
              <a:rPr lang="en-US" sz="67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1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[+</a:t>
            </a:r>
            <a:r>
              <a:rPr lang="en-US" sz="3100" b="1" dirty="0" err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US" sz="3100" b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br>
              <a:rPr lang="en-US" sz="3100" b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100" b="1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9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49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9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751</a:t>
            </a:r>
            <a:br>
              <a:rPr lang="en-US" sz="49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4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7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US" sz="67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80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8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520017" y="3428999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31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I will follow Thee,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I hear Thee calling me;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Loving, trusting, glad I come,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let Thee lead me home.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5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420622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Thee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Thou dost lead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115951" y="217003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67654" y="2543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9238131" y="2022290"/>
            <a:ext cx="457200" cy="2525076"/>
          </a:xfrm>
          <a:prstGeom prst="rightBrace">
            <a:avLst>
              <a:gd name="adj1" fmla="val 6116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772527" y="3059821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 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18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Little eyes might lose the way,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Little feet might go astray;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might weak and weary be,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Thou art strong for me.</a:t>
            </a:r>
          </a:p>
          <a:p>
            <a:pPr marL="0" indent="0" algn="ctr">
              <a:buNone/>
            </a:pPr>
            <a:endParaRPr lang="en-ZA" sz="40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5202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420622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Thee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Thou dost lead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115951" y="217003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67654" y="2543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9238131" y="2022290"/>
            <a:ext cx="457200" cy="2525076"/>
          </a:xfrm>
          <a:prstGeom prst="rightBrace">
            <a:avLst>
              <a:gd name="adj1" fmla="val 6116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772527" y="3059821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 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3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Grief and want may be my foes,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Foolish sins my ways oppose;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Full of courage I will be,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Whenev</a:t>
            </a:r>
            <a:r>
              <a:rPr lang="en-ZA" sz="4000" b="1" u="sng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er I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follow Thee.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3411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420622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follow Thee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follow 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Wherever Thou dost lead 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115951" y="217003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67654" y="25438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9238131" y="2022290"/>
            <a:ext cx="457200" cy="2525076"/>
          </a:xfrm>
          <a:prstGeom prst="rightBrace">
            <a:avLst>
              <a:gd name="adj1" fmla="val 6116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9772527" y="3059821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400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 X2 ) </a:t>
            </a:r>
            <a:endParaRPr lang="en-US" sz="24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5589880" y="5150802"/>
            <a:ext cx="711985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 smtClean="0"/>
          </a:p>
        </p:txBody>
      </p:sp>
    </p:spTree>
    <p:extLst>
      <p:ext uri="{BB962C8B-B14F-4D97-AF65-F5344CB8AC3E}">
        <p14:creationId xmlns:p14="http://schemas.microsoft.com/office/powerpoint/2010/main" val="8537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100506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149</Words>
  <Application>Microsoft Office PowerPoint</Application>
  <PresentationFormat>Widescreen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  Jesus, I will Follow Thee [+solfa]   751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c</cp:lastModifiedBy>
  <cp:revision>33</cp:revision>
  <dcterms:created xsi:type="dcterms:W3CDTF">2019-04-28T16:05:53Z</dcterms:created>
  <dcterms:modified xsi:type="dcterms:W3CDTF">2019-12-16T02:46:41Z</dcterms:modified>
</cp:coreProperties>
</file>