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56" r:id="rId5"/>
    <p:sldId id="273" r:id="rId6"/>
    <p:sldId id="296" r:id="rId7"/>
    <p:sldId id="293" r:id="rId8"/>
    <p:sldId id="302" r:id="rId9"/>
    <p:sldId id="294" r:id="rId10"/>
    <p:sldId id="297" r:id="rId11"/>
    <p:sldId id="299" r:id="rId12"/>
    <p:sldId id="300" r:id="rId13"/>
    <p:sldId id="301" r:id="rId14"/>
    <p:sldId id="303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9E1AC4-D4D6-4379-BA22-A2C8E0E21B54}" type="datetimeFigureOut">
              <a:rPr lang="en-ZA" smtClean="0"/>
              <a:t>2024/11/09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9CBEE5-9306-48E0-8B93-A1167B33628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77323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CBEE5-9306-48E0-8B93-A1167B33628D}" type="slidenum">
              <a:rPr lang="en-ZA" smtClean="0"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74023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6200" y="1371600"/>
            <a:ext cx="9144000" cy="1470025"/>
          </a:xfrm>
        </p:spPr>
        <p:txBody>
          <a:bodyPr>
            <a:noAutofit/>
          </a:bodyPr>
          <a:lstStyle/>
          <a:p>
            <a:r>
              <a:rPr lang="en-GB" sz="80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Jesus is a Mighty God !</a:t>
            </a:r>
            <a:endParaRPr lang="en-ZA" sz="80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38600" y="2743200"/>
            <a:ext cx="1219200" cy="685800"/>
          </a:xfrm>
        </p:spPr>
        <p:txBody>
          <a:bodyPr>
            <a:noAutofit/>
          </a:bodyPr>
          <a:lstStyle/>
          <a:p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409</a:t>
            </a:r>
          </a:p>
        </p:txBody>
      </p:sp>
      <p:sp>
        <p:nvSpPr>
          <p:cNvPr id="5" name="Bevel 4"/>
          <p:cNvSpPr/>
          <p:nvPr/>
        </p:nvSpPr>
        <p:spPr>
          <a:xfrm>
            <a:off x="4184649" y="3657600"/>
            <a:ext cx="920752" cy="68580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</a:t>
            </a:r>
            <a:endParaRPr lang="en-ZA" sz="4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625100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468701" y="569259"/>
            <a:ext cx="8220722" cy="5943600"/>
          </a:xfrm>
          <a:solidFill>
            <a:schemeClr val="tx1"/>
          </a:solidFill>
          <a:ln w="50800">
            <a:solidFill>
              <a:schemeClr val="tx1"/>
            </a:solidFill>
          </a:ln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en-ZA" sz="8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is a Mighty God! </a:t>
            </a:r>
          </a:p>
          <a:p>
            <a:pPr marL="0" indent="0" algn="ctr">
              <a:buNone/>
            </a:pPr>
            <a:r>
              <a:rPr lang="en-ZA" sz="36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a Mighty God!</a:t>
            </a:r>
          </a:p>
          <a:p>
            <a:pPr marL="0" indent="0" algn="ctr">
              <a:buNone/>
            </a:pPr>
            <a:endParaRPr lang="en-ZA" sz="1600" b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800" b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Every knee BOWS before Him!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the King of kings!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Every power BOWS before Him!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the King of kings!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Everybody BOWS before Him!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the King of kings!</a:t>
            </a: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468701" y="609600"/>
            <a:ext cx="8220722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1170" y="289852"/>
            <a:ext cx="914400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2" name="Right Brace 1"/>
          <p:cNvSpPr/>
          <p:nvPr/>
        </p:nvSpPr>
        <p:spPr>
          <a:xfrm>
            <a:off x="7315200" y="914400"/>
            <a:ext cx="381000" cy="1066800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5" name="Rectangle 4"/>
          <p:cNvSpPr/>
          <p:nvPr/>
        </p:nvSpPr>
        <p:spPr>
          <a:xfrm>
            <a:off x="7766012" y="1263134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28652039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468701" y="569259"/>
            <a:ext cx="8220722" cy="5943600"/>
          </a:xfrm>
          <a:solidFill>
            <a:schemeClr val="tx1"/>
          </a:solidFill>
          <a:ln w="50800">
            <a:solidFill>
              <a:schemeClr val="tx1"/>
            </a:solidFill>
          </a:ln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en-ZA" sz="8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is the Lord of lords!</a:t>
            </a:r>
          </a:p>
          <a:p>
            <a:pPr marL="0" indent="0" algn="ctr">
              <a:buNone/>
            </a:pPr>
            <a:r>
              <a:rPr lang="en-ZA" sz="36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the Lord of lords!</a:t>
            </a:r>
          </a:p>
          <a:p>
            <a:pPr marL="0" indent="0" algn="ctr">
              <a:buNone/>
            </a:pPr>
            <a:endParaRPr lang="en-ZA" sz="1000" b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Raging storms BOW before Him!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the King of kings!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Authorities BOW before Him!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the King of kings!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Everybody BOWS before Him!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the King of kings!</a:t>
            </a: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468701" y="609600"/>
            <a:ext cx="8220722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1170" y="289852"/>
            <a:ext cx="914400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2" name="Right Brace 1"/>
          <p:cNvSpPr/>
          <p:nvPr/>
        </p:nvSpPr>
        <p:spPr>
          <a:xfrm>
            <a:off x="7772400" y="914400"/>
            <a:ext cx="381000" cy="1066800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8153400" y="1263134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377672712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468701" y="569259"/>
            <a:ext cx="8220722" cy="5943600"/>
          </a:xfrm>
          <a:solidFill>
            <a:schemeClr val="tx1"/>
          </a:solidFill>
          <a:ln w="50800">
            <a:solidFill>
              <a:schemeClr val="tx1"/>
            </a:solidFill>
          </a:ln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en-ZA" sz="8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is a Conqueror! </a:t>
            </a:r>
          </a:p>
          <a:p>
            <a:pPr marL="0" indent="0" algn="ctr">
              <a:buNone/>
            </a:pPr>
            <a:r>
              <a:rPr lang="en-ZA" sz="36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a Conqueror! </a:t>
            </a:r>
          </a:p>
          <a:p>
            <a:pPr marL="0" indent="0" algn="ctr">
              <a:buNone/>
            </a:pPr>
            <a:endParaRPr lang="en-ZA" sz="800" b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Every knee BOWS before Him!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the King of kings!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Every power BOWS before Him!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the King of kings!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Everybody BOWS before Him!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the King of kings!</a:t>
            </a: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468701" y="609600"/>
            <a:ext cx="8220722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1170" y="289852"/>
            <a:ext cx="914400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2" name="Right Brace 1"/>
          <p:cNvSpPr/>
          <p:nvPr/>
        </p:nvSpPr>
        <p:spPr>
          <a:xfrm>
            <a:off x="7315200" y="914400"/>
            <a:ext cx="381000" cy="1066800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766012" y="1263134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715607434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468701" y="569259"/>
            <a:ext cx="8220722" cy="5943600"/>
          </a:xfrm>
          <a:solidFill>
            <a:schemeClr val="tx1"/>
          </a:solidFill>
          <a:ln w="50800">
            <a:solidFill>
              <a:schemeClr val="tx1"/>
            </a:solidFill>
          </a:ln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en-ZA" sz="8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is the Good Shepherd! </a:t>
            </a:r>
          </a:p>
          <a:p>
            <a:pPr marL="0" indent="0" algn="ctr">
              <a:buNone/>
            </a:pPr>
            <a:r>
              <a:rPr lang="en-ZA" sz="36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the Good Shepherd! </a:t>
            </a:r>
            <a:endParaRPr lang="en-ZA" sz="1600" b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800" b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Every knee BOWS before Him!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the King of kings!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Every power BOWS before Him!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the King of kings!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Everybody BOWS before Him!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the King of kings!</a:t>
            </a:r>
          </a:p>
          <a:p>
            <a:pPr marL="0" indent="0" algn="ctr">
              <a:buNone/>
            </a:pPr>
            <a:endParaRPr lang="en-ZA" sz="3600" dirty="0">
              <a:ln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468701" y="609600"/>
            <a:ext cx="8220722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1170" y="289852"/>
            <a:ext cx="914400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2" name="Right Brace 1"/>
          <p:cNvSpPr/>
          <p:nvPr/>
        </p:nvSpPr>
        <p:spPr>
          <a:xfrm>
            <a:off x="7514975" y="914400"/>
            <a:ext cx="286251" cy="1066800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766012" y="1263134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dirty="0"/>
          </a:p>
        </p:txBody>
      </p:sp>
      <p:pic>
        <p:nvPicPr>
          <p:cNvPr id="9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71363">
            <a:off x="2943045" y="5607153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Down Arrow 5"/>
          <p:cNvSpPr/>
          <p:nvPr/>
        </p:nvSpPr>
        <p:spPr>
          <a:xfrm>
            <a:off x="4522694" y="6343271"/>
            <a:ext cx="1662545" cy="373421"/>
          </a:xfrm>
          <a:prstGeom prst="downArrow">
            <a:avLst>
              <a:gd name="adj1" fmla="val 86511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4648200" y="6260068"/>
            <a:ext cx="1412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Jésus-Christ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862220734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468701" y="569259"/>
            <a:ext cx="8220722" cy="5943600"/>
          </a:xfrm>
          <a:solidFill>
            <a:schemeClr val="tx1"/>
          </a:solidFill>
          <a:ln w="50800">
            <a:solidFill>
              <a:schemeClr val="tx1"/>
            </a:solidFill>
          </a:ln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en-ZA" sz="8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Jésus-Christ est Tout-Puissant! </a:t>
            </a:r>
          </a:p>
          <a:p>
            <a:pPr marL="0" indent="0" algn="ctr">
              <a:buNone/>
            </a:pPr>
            <a:r>
              <a:rPr lang="en-ZA" sz="36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le Tout-Puissant!</a:t>
            </a:r>
            <a:endParaRPr lang="en-ZA" sz="1600" b="1" dirty="0">
              <a:ln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600" b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Tous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les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dieux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S’ABAISSENT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devant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Lui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le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des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rois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i="1" dirty="0">
              <a:ln/>
              <a:solidFill>
                <a:srgbClr val="00B0F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Les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démons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S’ABAISSENT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devant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Lui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le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des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rois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i="1" dirty="0">
              <a:ln/>
              <a:solidFill>
                <a:srgbClr val="00B0F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Les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tempètes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SE TAISENT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devant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Lui</a:t>
            </a:r>
            <a:endParaRPr lang="en-ZA" sz="3600" b="1" i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le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des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rois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i="1" dirty="0">
              <a:ln/>
              <a:solidFill>
                <a:srgbClr val="00B0F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468701" y="609600"/>
            <a:ext cx="8220722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1170" y="289852"/>
            <a:ext cx="914400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2" name="Right Brace 1"/>
          <p:cNvSpPr/>
          <p:nvPr/>
        </p:nvSpPr>
        <p:spPr>
          <a:xfrm>
            <a:off x="7838524" y="914400"/>
            <a:ext cx="314876" cy="1066800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8153400" y="1263134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647298472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468701" y="569259"/>
            <a:ext cx="8220722" cy="5943600"/>
          </a:xfrm>
          <a:solidFill>
            <a:schemeClr val="tx1"/>
          </a:solidFill>
          <a:ln w="50800">
            <a:solidFill>
              <a:schemeClr val="tx1"/>
            </a:solidFill>
          </a:ln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en-ZA" sz="8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Jésus-Christ est Grand </a:t>
            </a:r>
            <a:r>
              <a:rPr lang="en-ZA" sz="3600" b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Vainqueur</a:t>
            </a:r>
            <a:r>
              <a:rPr lang="en-ZA" sz="3600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</a:p>
          <a:p>
            <a:pPr marL="0" indent="0" algn="ctr">
              <a:buNone/>
            </a:pPr>
            <a:r>
              <a:rPr lang="en-ZA" sz="36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le Grand </a:t>
            </a:r>
            <a:r>
              <a:rPr lang="en-ZA" sz="3600" b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Vainqueur</a:t>
            </a:r>
            <a:r>
              <a:rPr lang="en-ZA" sz="36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1600" b="1" dirty="0">
              <a:ln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600" b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Les nations S’ABAISSENT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devant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Lui</a:t>
            </a:r>
            <a:endParaRPr lang="en-ZA" sz="3600" b="1" i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le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des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rois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i="1" dirty="0">
              <a:ln/>
              <a:solidFill>
                <a:srgbClr val="00B0F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Les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magiciens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S’ABAISSENT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devant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Lui</a:t>
            </a:r>
            <a:endParaRPr lang="en-ZA" sz="3600" b="1" i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le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des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rois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i="1" dirty="0">
              <a:ln/>
              <a:solidFill>
                <a:srgbClr val="00B0F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Même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la mort S’ABAISSE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devant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Lui</a:t>
            </a:r>
            <a:endParaRPr lang="en-ZA" sz="3600" b="1" i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le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des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rois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i="1" dirty="0">
              <a:ln/>
              <a:solidFill>
                <a:srgbClr val="00B0F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468701" y="609600"/>
            <a:ext cx="8220722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1170" y="289852"/>
            <a:ext cx="914400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6</a:t>
            </a:r>
          </a:p>
        </p:txBody>
      </p:sp>
      <p:sp>
        <p:nvSpPr>
          <p:cNvPr id="2" name="Right Brace 1"/>
          <p:cNvSpPr/>
          <p:nvPr/>
        </p:nvSpPr>
        <p:spPr>
          <a:xfrm>
            <a:off x="8157636" y="914400"/>
            <a:ext cx="314876" cy="1066800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8451812" y="1263134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731595732"/>
      </p:ext>
    </p:extLst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468701" y="569259"/>
            <a:ext cx="8220722" cy="5943600"/>
          </a:xfrm>
          <a:solidFill>
            <a:schemeClr val="tx1"/>
          </a:solidFill>
          <a:ln w="50800">
            <a:solidFill>
              <a:schemeClr val="tx1"/>
            </a:solidFill>
          </a:ln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en-ZA" sz="8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Jésus-Christ est Grand </a:t>
            </a:r>
            <a:r>
              <a:rPr lang="en-ZA" sz="3600" b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Médecin</a:t>
            </a:r>
            <a:r>
              <a:rPr lang="en-ZA" sz="3600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le Grand </a:t>
            </a:r>
            <a:r>
              <a:rPr lang="en-ZA" sz="3600" b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Médecin</a:t>
            </a:r>
            <a:r>
              <a:rPr lang="en-ZA" sz="36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1600" b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Les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docteurs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S’ABAISSENT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devant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Lui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le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des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rois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i="1" dirty="0">
              <a:ln/>
              <a:solidFill>
                <a:srgbClr val="00B0F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Les maladies S’ABAISSENT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devant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Lui</a:t>
            </a:r>
            <a:endParaRPr lang="en-ZA" sz="3600" b="1" i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le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des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rois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i="1" dirty="0">
              <a:ln/>
              <a:solidFill>
                <a:srgbClr val="00B0F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Même</a:t>
            </a:r>
            <a:r>
              <a:rPr lang="en-ZA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Satan S’ABAISSE </a:t>
            </a:r>
            <a:r>
              <a:rPr lang="en-ZA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devant</a:t>
            </a:r>
            <a:r>
              <a:rPr lang="en-ZA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Lui</a:t>
            </a:r>
            <a:endParaRPr lang="en-ZA" b="1" i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le </a:t>
            </a:r>
            <a:r>
              <a:rPr lang="en-ZA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</a:t>
            </a:r>
            <a:r>
              <a:rPr lang="en-ZA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des </a:t>
            </a:r>
            <a:r>
              <a:rPr lang="en-ZA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rois</a:t>
            </a:r>
            <a:r>
              <a:rPr lang="en-ZA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b="1" i="1" dirty="0">
              <a:ln/>
              <a:solidFill>
                <a:srgbClr val="00B0F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468701" y="609600"/>
            <a:ext cx="8220722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1170" y="289852"/>
            <a:ext cx="914400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7</a:t>
            </a:r>
          </a:p>
        </p:txBody>
      </p:sp>
      <p:sp>
        <p:nvSpPr>
          <p:cNvPr id="2" name="Right Brace 1"/>
          <p:cNvSpPr/>
          <p:nvPr/>
        </p:nvSpPr>
        <p:spPr>
          <a:xfrm>
            <a:off x="7957862" y="914400"/>
            <a:ext cx="314876" cy="1066800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8223212" y="1263134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347221925"/>
      </p:ext>
    </p:extLst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468701" y="569259"/>
            <a:ext cx="8220722" cy="5943600"/>
          </a:xfrm>
          <a:solidFill>
            <a:schemeClr val="tx1"/>
          </a:solidFill>
          <a:ln w="50800">
            <a:solidFill>
              <a:schemeClr val="tx1"/>
            </a:solidFill>
          </a:ln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en-ZA" sz="8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Jésus-Christ est Bon Berger!</a:t>
            </a:r>
          </a:p>
          <a:p>
            <a:pPr marL="0" indent="0" algn="ctr">
              <a:buNone/>
            </a:pPr>
            <a:r>
              <a:rPr lang="en-ZA" sz="36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le Bon Berger!</a:t>
            </a:r>
            <a:endParaRPr lang="en-ZA" sz="1600" b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Les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pasteurs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S’ABAISSENT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devant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Lui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le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des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rois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i="1" dirty="0">
              <a:ln/>
              <a:solidFill>
                <a:srgbClr val="00B0F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Les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prophètes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S’ABAISSENT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devant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Lui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le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des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rois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i="1" dirty="0">
              <a:ln/>
              <a:solidFill>
                <a:srgbClr val="00B0F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Tout le monde S’ABAISSE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devant</a:t>
            </a:r>
            <a:r>
              <a:rPr lang="en-ZA" sz="3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Lui</a:t>
            </a:r>
            <a:endParaRPr lang="en-ZA" sz="3600" b="1" i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le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des </a:t>
            </a:r>
            <a:r>
              <a:rPr lang="en-ZA" sz="36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rois</a:t>
            </a:r>
            <a:r>
              <a:rPr lang="en-ZA" sz="36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i="1" dirty="0">
              <a:ln/>
              <a:solidFill>
                <a:srgbClr val="00B0F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468701" y="609600"/>
            <a:ext cx="8220722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ight Brace 1"/>
          <p:cNvSpPr/>
          <p:nvPr/>
        </p:nvSpPr>
        <p:spPr>
          <a:xfrm>
            <a:off x="7620000" y="990600"/>
            <a:ext cx="381000" cy="1066800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8077200" y="1347409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dirty="0"/>
          </a:p>
        </p:txBody>
      </p:sp>
      <p:sp>
        <p:nvSpPr>
          <p:cNvPr id="9" name="Diamond 8"/>
          <p:cNvSpPr/>
          <p:nvPr/>
        </p:nvSpPr>
        <p:spPr>
          <a:xfrm>
            <a:off x="4111170" y="289852"/>
            <a:ext cx="914400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8</a:t>
            </a:r>
          </a:p>
        </p:txBody>
      </p:sp>
      <p:sp>
        <p:nvSpPr>
          <p:cNvPr id="7" name="Down Arrow 6"/>
          <p:cNvSpPr/>
          <p:nvPr/>
        </p:nvSpPr>
        <p:spPr>
          <a:xfrm>
            <a:off x="3361861" y="6324600"/>
            <a:ext cx="2434133" cy="373421"/>
          </a:xfrm>
          <a:prstGeom prst="downArrow">
            <a:avLst>
              <a:gd name="adj1" fmla="val 86511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Rectangle 3"/>
          <p:cNvSpPr/>
          <p:nvPr/>
        </p:nvSpPr>
        <p:spPr>
          <a:xfrm>
            <a:off x="3491753" y="6255586"/>
            <a:ext cx="21981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1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1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16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</a:t>
            </a:r>
            <a:r>
              <a:rPr lang="en-ZA" sz="16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le Tout-Puissant</a:t>
            </a:r>
            <a:endParaRPr lang="en-ZA" sz="1600" dirty="0"/>
          </a:p>
        </p:txBody>
      </p:sp>
    </p:spTree>
    <p:extLst>
      <p:ext uri="{BB962C8B-B14F-4D97-AF65-F5344CB8AC3E}">
        <p14:creationId xmlns:p14="http://schemas.microsoft.com/office/powerpoint/2010/main" val="241717621"/>
      </p:ext>
    </p:extLst>
  </p:cSld>
  <p:clrMapOvr>
    <a:masterClrMapping/>
  </p:clrMapOvr>
  <p:transition spd="slow"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468701" y="304799"/>
            <a:ext cx="8220722" cy="6073297"/>
          </a:xfrm>
          <a:solidFill>
            <a:schemeClr val="tx1"/>
          </a:solidFill>
          <a:ln w="50800">
            <a:solidFill>
              <a:schemeClr val="tx1"/>
            </a:solidFill>
          </a:ln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buNone/>
            </a:pPr>
            <a:endParaRPr lang="en-GB" sz="2000" b="1" dirty="0">
              <a:ln/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</a:rPr>
              <a:t>Tu</a:t>
            </a:r>
            <a:r>
              <a:rPr lang="en-GB" b="1" i="1" dirty="0">
                <a:ln/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</a:rPr>
              <a:t>es</a:t>
            </a:r>
            <a:r>
              <a:rPr lang="en-GB" b="1" i="1" dirty="0">
                <a:ln/>
                <a:solidFill>
                  <a:schemeClr val="bg1"/>
                </a:solidFill>
                <a:latin typeface="Cambria" panose="02040503050406030204" pitchFamily="18" charset="0"/>
              </a:rPr>
              <a:t> le Tout-Puissant!</a:t>
            </a:r>
          </a:p>
          <a:p>
            <a:pPr algn="ctr">
              <a:buNone/>
            </a:pPr>
            <a:r>
              <a:rPr lang="en-GB" b="1" i="1" dirty="0">
                <a:ln/>
                <a:solidFill>
                  <a:schemeClr val="bg1"/>
                </a:solidFill>
                <a:latin typeface="Cambria" panose="02040503050406030204" pitchFamily="18" charset="0"/>
              </a:rPr>
              <a:t>Tout </a:t>
            </a:r>
            <a:r>
              <a:rPr lang="en-GB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</a:rPr>
              <a:t>Pouvoir</a:t>
            </a:r>
            <a:r>
              <a:rPr lang="en-GB" b="1" i="1" dirty="0">
                <a:ln/>
                <a:solidFill>
                  <a:schemeClr val="bg1"/>
                </a:solidFill>
                <a:latin typeface="Cambria" panose="02040503050406030204" pitchFamily="18" charset="0"/>
              </a:rPr>
              <a:t> à </a:t>
            </a:r>
            <a:r>
              <a:rPr lang="en-GB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</a:rPr>
              <a:t>Toi</a:t>
            </a:r>
            <a:r>
              <a:rPr lang="en-GB" b="1" i="1" dirty="0">
                <a:ln/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2000" b="1" dirty="0">
                <a:solidFill>
                  <a:srgbClr val="FFFF00"/>
                </a:solidFill>
                <a:latin typeface="Cambria" panose="02040503050406030204" pitchFamily="18" charset="0"/>
              </a:rPr>
              <a:t>◈</a:t>
            </a:r>
            <a:endParaRPr lang="en-GB" sz="2000" b="1" dirty="0">
              <a:ln/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</a:rPr>
              <a:t>Tunakushukuru</a:t>
            </a:r>
            <a:r>
              <a:rPr lang="en-ZA" b="1" i="1" dirty="0">
                <a:ln/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</a:rPr>
              <a:t>Topesi</a:t>
            </a:r>
            <a:r>
              <a:rPr lang="en-ZA" b="1" i="1" dirty="0">
                <a:ln/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</a:rPr>
              <a:t>Yo</a:t>
            </a:r>
            <a:r>
              <a:rPr lang="en-ZA" b="1" i="1" dirty="0">
                <a:ln/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</a:rPr>
              <a:t>Kembo</a:t>
            </a:r>
            <a:r>
              <a:rPr lang="en-ZA" b="1" i="1" dirty="0">
                <a:ln/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endParaRPr lang="en-ZA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2000" b="1" dirty="0">
                <a:solidFill>
                  <a:srgbClr val="FFFF00"/>
                </a:solidFill>
                <a:latin typeface="Cambria" panose="02040503050406030204" pitchFamily="18" charset="0"/>
              </a:rPr>
              <a:t>◈</a:t>
            </a:r>
            <a:endParaRPr lang="en-ZA" sz="1000" b="1" dirty="0">
              <a:ln/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</a:rPr>
              <a:t>Siyakudumisa</a:t>
            </a:r>
            <a:r>
              <a:rPr lang="en-GB" b="1" i="1" dirty="0">
                <a:ln/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Si</a:t>
            </a:r>
            <a:r>
              <a:rPr lang="en-ZA" b="1" i="1" dirty="0" err="1">
                <a:solidFill>
                  <a:schemeClr val="bg1"/>
                </a:solidFill>
                <a:latin typeface="Lucida Calligraphy" panose="03010101010101010101" pitchFamily="66" charset="0"/>
              </a:rPr>
              <a:t>b</a:t>
            </a: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</a:t>
            </a:r>
            <a:r>
              <a:rPr lang="en-ZA" b="1" i="1" dirty="0" err="1">
                <a:solidFill>
                  <a:schemeClr val="bg1"/>
                </a:solidFill>
                <a:latin typeface="Lucida Calligraphy" panose="03010101010101010101" pitchFamily="66" charset="0"/>
              </a:rPr>
              <a:t>b</a:t>
            </a: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azawena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1800" b="1" dirty="0">
                <a:solidFill>
                  <a:srgbClr val="FFFF00"/>
                </a:solidFill>
                <a:latin typeface="Cambria" panose="02040503050406030204" pitchFamily="18" charset="0"/>
              </a:rPr>
              <a:t>◈</a:t>
            </a:r>
          </a:p>
          <a:p>
            <a:pPr algn="ctr">
              <a:buNone/>
            </a:pPr>
            <a:r>
              <a:rPr lang="en-GB" b="1" i="1" dirty="0">
                <a:ln/>
                <a:solidFill>
                  <a:schemeClr val="bg1"/>
                </a:solidFill>
                <a:latin typeface="Cambria" panose="02040503050406030204" pitchFamily="18" charset="0"/>
              </a:rPr>
              <a:t>We lift Your Name on High!</a:t>
            </a:r>
          </a:p>
          <a:p>
            <a:pPr algn="ctr">
              <a:buNone/>
            </a:pPr>
            <a:r>
              <a:rPr lang="en-GB" b="1" i="1" dirty="0">
                <a:ln/>
                <a:solidFill>
                  <a:schemeClr val="bg1"/>
                </a:solidFill>
                <a:latin typeface="Cambria" panose="02040503050406030204" pitchFamily="18" charset="0"/>
              </a:rPr>
              <a:t>We praise Your Holy Name!</a:t>
            </a:r>
          </a:p>
          <a:p>
            <a:pPr algn="ctr">
              <a:buNone/>
            </a:pPr>
            <a:endParaRPr lang="en-GB" b="1" dirty="0">
              <a:ln/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b="1" dirty="0">
              <a:ln/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b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b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b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b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b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468701" y="457200"/>
            <a:ext cx="8220722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588321" y="165847"/>
            <a:ext cx="1960098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86200" y="224135"/>
            <a:ext cx="13324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n/>
                <a:latin typeface="Cambria" panose="02040503050406030204" pitchFamily="18" charset="0"/>
                <a:ea typeface="Cambria" panose="02040503050406030204" pitchFamily="18" charset="0"/>
              </a:rPr>
              <a:t>Chorus1</a:t>
            </a:r>
            <a:endParaRPr lang="en-ZA" sz="2400" dirty="0"/>
          </a:p>
        </p:txBody>
      </p:sp>
      <p:sp>
        <p:nvSpPr>
          <p:cNvPr id="6" name="Down Arrow 5"/>
          <p:cNvSpPr/>
          <p:nvPr/>
        </p:nvSpPr>
        <p:spPr>
          <a:xfrm>
            <a:off x="3747655" y="6490089"/>
            <a:ext cx="1662545" cy="308613"/>
          </a:xfrm>
          <a:prstGeom prst="downArrow">
            <a:avLst>
              <a:gd name="adj1" fmla="val 86511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Rectangle 1"/>
          <p:cNvSpPr/>
          <p:nvPr/>
        </p:nvSpPr>
        <p:spPr>
          <a:xfrm>
            <a:off x="3910938" y="6412468"/>
            <a:ext cx="13603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Every knee 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99540653"/>
      </p:ext>
    </p:extLst>
  </p:cSld>
  <p:clrMapOvr>
    <a:masterClrMapping/>
  </p:clrMapOvr>
  <p:transition spd="slow"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468701" y="76199"/>
            <a:ext cx="8220722" cy="6634195"/>
          </a:xfrm>
          <a:solidFill>
            <a:schemeClr val="tx1"/>
          </a:solidFill>
          <a:ln w="50800">
            <a:solidFill>
              <a:schemeClr val="tx1"/>
            </a:solidFill>
          </a:ln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en-ZA" sz="8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Every knee BOWS before You!</a:t>
            </a:r>
          </a:p>
          <a:p>
            <a:pPr marL="0" indent="0" algn="ctr">
              <a:buNone/>
            </a:pPr>
            <a:r>
              <a:rPr lang="en-ZA" sz="28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are the King of kings!</a:t>
            </a:r>
          </a:p>
          <a:p>
            <a:pPr marL="0" indent="0" algn="ctr">
              <a:buNone/>
            </a:pPr>
            <a:r>
              <a:rPr lang="en-ZA" sz="28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Every power BOWS before You!</a:t>
            </a:r>
          </a:p>
          <a:p>
            <a:pPr marL="0" indent="0" algn="ctr">
              <a:buNone/>
            </a:pPr>
            <a:r>
              <a:rPr lang="en-ZA" sz="28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are the King of kings!</a:t>
            </a:r>
            <a:r>
              <a:rPr lang="en-ZA" sz="28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28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Everybody BOWS before You!</a:t>
            </a:r>
          </a:p>
          <a:p>
            <a:pPr marL="0" indent="0" algn="ctr">
              <a:buNone/>
            </a:pPr>
            <a:r>
              <a:rPr lang="en-ZA" sz="28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are the King of kings!</a:t>
            </a:r>
          </a:p>
          <a:p>
            <a:pPr marL="0" indent="0" algn="ctr">
              <a:buNone/>
            </a:pPr>
            <a:r>
              <a:rPr lang="en-ZA" sz="1800" b="1" i="1" dirty="0">
                <a:solidFill>
                  <a:schemeClr val="bg1"/>
                </a:solidFill>
                <a:latin typeface="Cambria" panose="02040503050406030204" pitchFamily="18" charset="0"/>
              </a:rPr>
              <a:t>◈</a:t>
            </a:r>
            <a:endParaRPr lang="en-ZA" sz="1800" b="1" i="1" dirty="0">
              <a:ln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Tous</a:t>
            </a:r>
            <a:r>
              <a:rPr lang="en-ZA" sz="28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les </a:t>
            </a:r>
            <a:r>
              <a:rPr lang="en-ZA" sz="28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genoux</a:t>
            </a:r>
            <a:r>
              <a:rPr lang="en-ZA" sz="28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FLECHISSENT </a:t>
            </a:r>
            <a:r>
              <a:rPr lang="en-ZA" sz="28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devant</a:t>
            </a:r>
            <a:r>
              <a:rPr lang="en-ZA" sz="28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28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Toi</a:t>
            </a:r>
            <a:endParaRPr lang="en-ZA" sz="2800" b="1" i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28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28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</a:t>
            </a:r>
            <a:r>
              <a:rPr lang="en-ZA" sz="28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le </a:t>
            </a:r>
            <a:r>
              <a:rPr lang="en-ZA" sz="28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</a:t>
            </a:r>
            <a:r>
              <a:rPr lang="en-ZA" sz="28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des </a:t>
            </a:r>
            <a:r>
              <a:rPr lang="en-ZA" sz="28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rois</a:t>
            </a:r>
            <a:r>
              <a:rPr lang="en-ZA" sz="28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2800" b="1" i="1" dirty="0">
              <a:ln/>
              <a:solidFill>
                <a:srgbClr val="00B0F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Tout </a:t>
            </a:r>
            <a:r>
              <a:rPr lang="en-ZA" sz="28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pouvoir</a:t>
            </a:r>
            <a:r>
              <a:rPr lang="en-ZA" sz="28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S’ABAISSE </a:t>
            </a:r>
            <a:r>
              <a:rPr lang="en-ZA" sz="28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devant</a:t>
            </a:r>
            <a:r>
              <a:rPr lang="en-ZA" sz="28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28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Toi</a:t>
            </a:r>
            <a:endParaRPr lang="en-ZA" sz="2800" b="1" i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28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28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</a:t>
            </a:r>
            <a:r>
              <a:rPr lang="en-ZA" sz="28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le </a:t>
            </a:r>
            <a:r>
              <a:rPr lang="en-ZA" sz="28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</a:t>
            </a:r>
            <a:r>
              <a:rPr lang="en-ZA" sz="28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des </a:t>
            </a:r>
            <a:r>
              <a:rPr lang="en-ZA" sz="28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rois</a:t>
            </a:r>
            <a:r>
              <a:rPr lang="en-ZA" sz="28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2800" b="1" i="1" dirty="0">
              <a:ln/>
              <a:solidFill>
                <a:srgbClr val="00B0F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Tout le monde S’ABAISSE </a:t>
            </a:r>
            <a:r>
              <a:rPr lang="en-ZA" sz="28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devant</a:t>
            </a:r>
            <a:r>
              <a:rPr lang="en-ZA" sz="28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2800" b="1" i="1" dirty="0" err="1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Toi</a:t>
            </a:r>
            <a:endParaRPr lang="en-ZA" sz="2800" b="1" i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28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28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</a:t>
            </a:r>
            <a:r>
              <a:rPr lang="en-ZA" sz="28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le ROI  des </a:t>
            </a:r>
            <a:r>
              <a:rPr lang="en-ZA" sz="2800" b="1" i="1" dirty="0" err="1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rois</a:t>
            </a:r>
            <a:r>
              <a:rPr lang="en-ZA" sz="28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2800" b="1" i="1" dirty="0">
              <a:ln/>
              <a:solidFill>
                <a:srgbClr val="00B0F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800" b="1" dirty="0">
              <a:ln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468701" y="174812"/>
            <a:ext cx="8220722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588321" y="-6795"/>
            <a:ext cx="1960098" cy="387795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39941" y="-13447"/>
            <a:ext cx="11416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ln/>
                <a:latin typeface="Cambria" panose="02040503050406030204" pitchFamily="18" charset="0"/>
                <a:ea typeface="Cambria" panose="02040503050406030204" pitchFamily="18" charset="0"/>
              </a:rPr>
              <a:t>Chorus2</a:t>
            </a:r>
            <a:endParaRPr lang="en-ZA" sz="2000" dirty="0"/>
          </a:p>
        </p:txBody>
      </p:sp>
      <p:sp>
        <p:nvSpPr>
          <p:cNvPr id="9" name="Action Button: End 8">
            <a:hlinkClick r:id="" action="ppaction://hlinkshowjump?jump=lastslide" highlightClick="1"/>
          </p:cNvPr>
          <p:cNvSpPr/>
          <p:nvPr/>
        </p:nvSpPr>
        <p:spPr>
          <a:xfrm>
            <a:off x="4174711" y="6706814"/>
            <a:ext cx="687003" cy="10664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35105516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3" ma:contentTypeDescription="Create a new document." ma:contentTypeScope="" ma:versionID="69023361b0889e2fc21fa5d9e16bb50f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f186a6b9f2649587cc0b8b8225310506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9C9DB3E-54F0-489E-B6A8-1367CDEE1E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B309D4C-18EC-40F1-B12E-4BE7085DDD8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819BF2-597F-4FAA-96D7-EEAEFE04F877}">
  <ds:schemaRefs>
    <ds:schemaRef ds:uri="http://schemas.microsoft.com/office/2006/documentManagement/types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e1b72f72-a6ce-48fe-a382-9236e8dc1f6b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1623</TotalTime>
  <Words>546</Words>
  <Application>Microsoft Office PowerPoint</Application>
  <PresentationFormat>On-screen Show (4:3)</PresentationFormat>
  <Paragraphs>175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Cambria</vt:lpstr>
      <vt:lpstr>Edwardian Script ITC</vt:lpstr>
      <vt:lpstr>Lucida Calligraphy</vt:lpstr>
      <vt:lpstr>Office Theme</vt:lpstr>
      <vt:lpstr>Jesus is a Mighty God 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A. Ukelo</dc:creator>
  <cp:lastModifiedBy>LUBO</cp:lastModifiedBy>
  <cp:revision>171</cp:revision>
  <dcterms:created xsi:type="dcterms:W3CDTF">2006-08-16T00:00:00Z</dcterms:created>
  <dcterms:modified xsi:type="dcterms:W3CDTF">2024-11-09T17:57:44Z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