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11"/>
  </p:notesMasterIdLst>
  <p:sldIdLst>
    <p:sldId id="258" r:id="rId5"/>
    <p:sldId id="259" r:id="rId6"/>
    <p:sldId id="264" r:id="rId7"/>
    <p:sldId id="265" r:id="rId8"/>
    <p:sldId id="266" r:id="rId9"/>
    <p:sldId id="267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935BB9-CCA1-4E61-BA98-C8DF0262096A}" type="datetimeFigureOut">
              <a:rPr lang="en-US" smtClean="0"/>
              <a:pPr/>
              <a:t>12/18/2024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249131-1B2B-4696-8952-80FC973892CE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411374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249131-1B2B-4696-8952-80FC973892CE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249131-1B2B-4696-8952-80FC973892CE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249131-1B2B-4696-8952-80FC973892CE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326911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249131-1B2B-4696-8952-80FC973892CE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440890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249131-1B2B-4696-8952-80FC973892CE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809682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249131-1B2B-4696-8952-80FC973892CE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24718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407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817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6005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6643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139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6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648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35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483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480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346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331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evel 3"/>
          <p:cNvSpPr/>
          <p:nvPr/>
        </p:nvSpPr>
        <p:spPr>
          <a:xfrm>
            <a:off x="3939885" y="3810000"/>
            <a:ext cx="1257300" cy="113745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F</a:t>
            </a:r>
            <a:endParaRPr lang="en-ZA" sz="80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11023" y="1295400"/>
            <a:ext cx="8099577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buNone/>
            </a:pPr>
            <a:r>
              <a:rPr lang="en-ZA" sz="7200" b="1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AMAZING GRACE</a:t>
            </a:r>
          </a:p>
          <a:p>
            <a:pPr algn="ctr">
              <a:buNone/>
            </a:pPr>
            <a:r>
              <a:rPr lang="en-ZA" sz="72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250</a:t>
            </a:r>
            <a:endParaRPr lang="en-ZA" sz="7200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7800"/>
            <a:ext cx="9144000" cy="4267200"/>
          </a:xfrm>
          <a:ln w="28575">
            <a:solidFill>
              <a:srgbClr val="FFFF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600" b="1" dirty="0">
                <a:latin typeface="Cambria" panose="02040503050406030204" pitchFamily="18" charset="0"/>
                <a:ea typeface="Cambria" panose="02040503050406030204" pitchFamily="18" charset="0"/>
              </a:rPr>
              <a:t>Amazing Grace how sweet the sound,</a:t>
            </a:r>
          </a:p>
          <a:p>
            <a:pPr algn="ctr">
              <a:buNone/>
            </a:pPr>
            <a:r>
              <a:rPr lang="en-ZA" sz="4600" b="1" dirty="0">
                <a:latin typeface="Cambria" panose="02040503050406030204" pitchFamily="18" charset="0"/>
                <a:ea typeface="Cambria" panose="02040503050406030204" pitchFamily="18" charset="0"/>
              </a:rPr>
              <a:t>That saved a wretch like me;</a:t>
            </a:r>
          </a:p>
          <a:p>
            <a:pPr algn="ctr">
              <a:buNone/>
            </a:pPr>
            <a:r>
              <a:rPr lang="en-ZA" sz="4600" b="1" dirty="0">
                <a:latin typeface="Cambria" panose="02040503050406030204" pitchFamily="18" charset="0"/>
                <a:ea typeface="Cambria" panose="02040503050406030204" pitchFamily="18" charset="0"/>
              </a:rPr>
              <a:t>I once was lost, but now am found,</a:t>
            </a:r>
          </a:p>
          <a:p>
            <a:pPr algn="ctr">
              <a:buNone/>
            </a:pPr>
            <a:r>
              <a:rPr lang="en-ZA" sz="4600" b="1" dirty="0">
                <a:latin typeface="Cambria" panose="02040503050406030204" pitchFamily="18" charset="0"/>
                <a:ea typeface="Cambria" panose="02040503050406030204" pitchFamily="18" charset="0"/>
              </a:rPr>
              <a:t>Was blind but now I see.</a:t>
            </a:r>
          </a:p>
        </p:txBody>
      </p:sp>
      <p:sp>
        <p:nvSpPr>
          <p:cNvPr id="5" name="Flowchart: Decision 4"/>
          <p:cNvSpPr/>
          <p:nvPr/>
        </p:nvSpPr>
        <p:spPr>
          <a:xfrm>
            <a:off x="3963467" y="609600"/>
            <a:ext cx="1217066" cy="651537"/>
          </a:xfrm>
          <a:prstGeom prst="flowChartDecision">
            <a:avLst/>
          </a:prstGeom>
          <a:solidFill>
            <a:schemeClr val="tx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7800"/>
            <a:ext cx="9143999" cy="4343400"/>
          </a:xfrm>
          <a:ln w="28575">
            <a:solidFill>
              <a:srgbClr val="FFFF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600" b="1" dirty="0" err="1">
                <a:latin typeface="Cambria" panose="02040503050406030204" pitchFamily="18" charset="0"/>
                <a:ea typeface="Cambria" panose="02040503050406030204" pitchFamily="18" charset="0"/>
              </a:rPr>
              <a:t>‘Twas</a:t>
            </a:r>
            <a:r>
              <a:rPr lang="en-ZA" sz="4600" b="1" dirty="0">
                <a:latin typeface="Cambria" panose="02040503050406030204" pitchFamily="18" charset="0"/>
                <a:ea typeface="Cambria" panose="02040503050406030204" pitchFamily="18" charset="0"/>
              </a:rPr>
              <a:t> Grace that taught my heart to fear,</a:t>
            </a:r>
          </a:p>
          <a:p>
            <a:pPr algn="ctr">
              <a:buNone/>
            </a:pPr>
            <a:r>
              <a:rPr lang="en-ZA" sz="4600" b="1" dirty="0">
                <a:latin typeface="Cambria" panose="02040503050406030204" pitchFamily="18" charset="0"/>
                <a:ea typeface="Cambria" panose="02040503050406030204" pitchFamily="18" charset="0"/>
              </a:rPr>
              <a:t>And Grace my fears relieved;</a:t>
            </a:r>
          </a:p>
          <a:p>
            <a:pPr algn="ctr">
              <a:buNone/>
            </a:pPr>
            <a:r>
              <a:rPr lang="en-ZA" sz="4600" b="1" dirty="0">
                <a:latin typeface="Cambria" panose="02040503050406030204" pitchFamily="18" charset="0"/>
                <a:ea typeface="Cambria" panose="02040503050406030204" pitchFamily="18" charset="0"/>
              </a:rPr>
              <a:t>How precious did that Grace appear,</a:t>
            </a:r>
          </a:p>
          <a:p>
            <a:pPr algn="ctr">
              <a:buNone/>
            </a:pPr>
            <a:r>
              <a:rPr lang="en-ZA" sz="4600" b="1" dirty="0">
                <a:latin typeface="Cambria" panose="02040503050406030204" pitchFamily="18" charset="0"/>
                <a:ea typeface="Cambria" panose="02040503050406030204" pitchFamily="18" charset="0"/>
              </a:rPr>
              <a:t>The hour I first believed.</a:t>
            </a:r>
          </a:p>
        </p:txBody>
      </p:sp>
      <p:sp>
        <p:nvSpPr>
          <p:cNvPr id="5" name="Flowchart: Decision 4"/>
          <p:cNvSpPr/>
          <p:nvPr/>
        </p:nvSpPr>
        <p:spPr>
          <a:xfrm>
            <a:off x="3970394" y="685800"/>
            <a:ext cx="1217066" cy="651537"/>
          </a:xfrm>
          <a:prstGeom prst="flowChartDecision">
            <a:avLst/>
          </a:prstGeom>
          <a:solidFill>
            <a:schemeClr val="tx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55728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7800"/>
            <a:ext cx="9144000" cy="4267200"/>
          </a:xfrm>
          <a:ln w="28575">
            <a:solidFill>
              <a:srgbClr val="FFFF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600" b="1" dirty="0">
                <a:latin typeface="Cambria" panose="02040503050406030204" pitchFamily="18" charset="0"/>
                <a:ea typeface="Cambria" panose="02040503050406030204" pitchFamily="18" charset="0"/>
              </a:rPr>
              <a:t>Through many dangers, toils and snares</a:t>
            </a:r>
          </a:p>
          <a:p>
            <a:pPr algn="ctr">
              <a:buNone/>
            </a:pPr>
            <a:r>
              <a:rPr lang="en-ZA" sz="4600" b="1" dirty="0">
                <a:latin typeface="Cambria" panose="02040503050406030204" pitchFamily="18" charset="0"/>
                <a:ea typeface="Cambria" panose="02040503050406030204" pitchFamily="18" charset="0"/>
              </a:rPr>
              <a:t>I have already come;</a:t>
            </a:r>
          </a:p>
          <a:p>
            <a:pPr algn="ctr">
              <a:buNone/>
            </a:pPr>
            <a:r>
              <a:rPr lang="en-ZA" sz="4600" b="1" dirty="0" err="1">
                <a:latin typeface="Cambria" panose="02040503050406030204" pitchFamily="18" charset="0"/>
                <a:ea typeface="Cambria" panose="02040503050406030204" pitchFamily="18" charset="0"/>
              </a:rPr>
              <a:t>‘Twas</a:t>
            </a:r>
            <a:r>
              <a:rPr lang="en-ZA" sz="4600" b="1" dirty="0">
                <a:latin typeface="Cambria" panose="02040503050406030204" pitchFamily="18" charset="0"/>
                <a:ea typeface="Cambria" panose="02040503050406030204" pitchFamily="18" charset="0"/>
              </a:rPr>
              <a:t> Grace that brought me safe thus far</a:t>
            </a:r>
          </a:p>
          <a:p>
            <a:pPr algn="ctr">
              <a:buNone/>
            </a:pPr>
            <a:r>
              <a:rPr lang="en-ZA" sz="4600" b="1" dirty="0">
                <a:latin typeface="Cambria" panose="02040503050406030204" pitchFamily="18" charset="0"/>
                <a:ea typeface="Cambria" panose="02040503050406030204" pitchFamily="18" charset="0"/>
              </a:rPr>
              <a:t>And Grace will lead me home.</a:t>
            </a:r>
          </a:p>
        </p:txBody>
      </p:sp>
      <p:sp>
        <p:nvSpPr>
          <p:cNvPr id="5" name="Flowchart: Decision 4"/>
          <p:cNvSpPr/>
          <p:nvPr/>
        </p:nvSpPr>
        <p:spPr>
          <a:xfrm>
            <a:off x="3970392" y="685800"/>
            <a:ext cx="1217066" cy="651537"/>
          </a:xfrm>
          <a:prstGeom prst="flowChartDecision">
            <a:avLst/>
          </a:prstGeom>
          <a:solidFill>
            <a:schemeClr val="tx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06723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7800"/>
            <a:ext cx="9144000" cy="4267200"/>
          </a:xfrm>
          <a:ln w="28575">
            <a:solidFill>
              <a:srgbClr val="FFFF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600" b="1" dirty="0">
                <a:latin typeface="Cambria" panose="02040503050406030204" pitchFamily="18" charset="0"/>
                <a:ea typeface="Cambria" panose="02040503050406030204" pitchFamily="18" charset="0"/>
              </a:rPr>
              <a:t>When we’ve been there ten thousand year</a:t>
            </a:r>
          </a:p>
          <a:p>
            <a:pPr algn="ctr">
              <a:buNone/>
            </a:pPr>
            <a:r>
              <a:rPr lang="en-ZA" sz="4600" b="1" dirty="0">
                <a:latin typeface="Cambria" panose="02040503050406030204" pitchFamily="18" charset="0"/>
                <a:ea typeface="Cambria" panose="02040503050406030204" pitchFamily="18" charset="0"/>
              </a:rPr>
              <a:t>Bright shining as the sun;</a:t>
            </a:r>
          </a:p>
          <a:p>
            <a:pPr algn="ctr">
              <a:buNone/>
            </a:pPr>
            <a:r>
              <a:rPr lang="en-ZA" sz="4600" b="1" dirty="0">
                <a:latin typeface="Cambria" panose="02040503050406030204" pitchFamily="18" charset="0"/>
                <a:ea typeface="Cambria" panose="02040503050406030204" pitchFamily="18" charset="0"/>
              </a:rPr>
              <a:t>We’ve no less days to sing God’s praise,</a:t>
            </a:r>
          </a:p>
          <a:p>
            <a:pPr algn="ctr">
              <a:buNone/>
            </a:pPr>
            <a:r>
              <a:rPr lang="en-ZA" sz="4600" b="1" dirty="0">
                <a:latin typeface="Cambria" panose="02040503050406030204" pitchFamily="18" charset="0"/>
                <a:ea typeface="Cambria" panose="02040503050406030204" pitchFamily="18" charset="0"/>
              </a:rPr>
              <a:t>Than when we first begun.</a:t>
            </a:r>
          </a:p>
        </p:txBody>
      </p:sp>
      <p:sp>
        <p:nvSpPr>
          <p:cNvPr id="5" name="Flowchart: Decision 4"/>
          <p:cNvSpPr/>
          <p:nvPr/>
        </p:nvSpPr>
        <p:spPr>
          <a:xfrm>
            <a:off x="3970392" y="533400"/>
            <a:ext cx="1217066" cy="651537"/>
          </a:xfrm>
          <a:prstGeom prst="flowChartDecision">
            <a:avLst/>
          </a:prstGeom>
          <a:solidFill>
            <a:schemeClr val="tx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4118400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7800"/>
            <a:ext cx="9144000" cy="3886200"/>
          </a:xfrm>
          <a:ln w="28575">
            <a:solidFill>
              <a:srgbClr val="FFFF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600" b="1" dirty="0">
                <a:latin typeface="Cambria" panose="02040503050406030204" pitchFamily="18" charset="0"/>
                <a:ea typeface="Cambria" panose="02040503050406030204" pitchFamily="18" charset="0"/>
              </a:rPr>
              <a:t>And when this heart and flesh shall fail,</a:t>
            </a:r>
          </a:p>
          <a:p>
            <a:pPr algn="ctr">
              <a:buNone/>
            </a:pPr>
            <a:r>
              <a:rPr lang="en-ZA" sz="4600" b="1" dirty="0">
                <a:latin typeface="Cambria" panose="02040503050406030204" pitchFamily="18" charset="0"/>
                <a:ea typeface="Cambria" panose="02040503050406030204" pitchFamily="18" charset="0"/>
              </a:rPr>
              <a:t>And mortal life shall cease;</a:t>
            </a:r>
          </a:p>
          <a:p>
            <a:pPr algn="ctr">
              <a:buNone/>
            </a:pPr>
            <a:r>
              <a:rPr lang="en-ZA" sz="4600" b="1" dirty="0">
                <a:latin typeface="Cambria" panose="02040503050406030204" pitchFamily="18" charset="0"/>
                <a:ea typeface="Cambria" panose="02040503050406030204" pitchFamily="18" charset="0"/>
              </a:rPr>
              <a:t>I shall possess within the veil,</a:t>
            </a:r>
          </a:p>
          <a:p>
            <a:pPr algn="ctr">
              <a:buNone/>
            </a:pPr>
            <a:r>
              <a:rPr lang="en-ZA" sz="4600" b="1" dirty="0">
                <a:latin typeface="Cambria" panose="02040503050406030204" pitchFamily="18" charset="0"/>
                <a:ea typeface="Cambria" panose="02040503050406030204" pitchFamily="18" charset="0"/>
              </a:rPr>
              <a:t>A life of joy and peace.</a:t>
            </a:r>
            <a:endParaRPr lang="en-GB" sz="4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3963467" y="608080"/>
            <a:ext cx="1217066" cy="651537"/>
          </a:xfrm>
          <a:prstGeom prst="flowChartDecision">
            <a:avLst/>
          </a:prstGeom>
          <a:solidFill>
            <a:schemeClr val="tx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5</a:t>
            </a: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236025" y="5791200"/>
            <a:ext cx="685800" cy="13948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4308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885D4CD4-8609-430B-B2F3-5141CB2E5F4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4F9D091-E1F4-4F38-96C3-B1B5813DD7D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3984352-F245-4FDC-AA26-E7C270ED78AE}">
  <ds:schemaRefs>
    <ds:schemaRef ds:uri="e1b72f72-a6ce-48fe-a382-9236e8dc1f6b"/>
    <ds:schemaRef ds:uri="http://schemas.microsoft.com/office/2006/documentManagement/types"/>
    <ds:schemaRef ds:uri="http://purl.org/dc/terms/"/>
    <ds:schemaRef ds:uri="http://purl.org/dc/dcmitype/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b3fec16b-ebc2-4fa6-9dd6-49e1f08d656d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137</TotalTime>
  <Words>160</Words>
  <Application>Microsoft Office PowerPoint</Application>
  <PresentationFormat>On-screen Show (4:3)</PresentationFormat>
  <Paragraphs>34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Ukelo</dc:creator>
  <cp:lastModifiedBy>LUBO</cp:lastModifiedBy>
  <cp:revision>25</cp:revision>
  <dcterms:created xsi:type="dcterms:W3CDTF">2006-08-16T00:00:00Z</dcterms:created>
  <dcterms:modified xsi:type="dcterms:W3CDTF">2024-12-18T13:27:53Z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