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57" r:id="rId2"/>
    <p:sldId id="260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27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8DC444-8038-497B-92B3-808B20F67679}" type="datetimeFigureOut">
              <a:rPr lang="en-US" smtClean="0"/>
              <a:pPr/>
              <a:t>11/15/2019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B279CE-6B36-4E77-9997-FA4643E3215D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B279CE-6B36-4E77-9997-FA4643E3215D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11/15/2019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11/15/2019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11/15/2019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11/15/2019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11/15/2019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11/15/2019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split orient="vert"/>
  </p:transition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8772754" cy="2819400"/>
          </a:xfrm>
          <a:solidFill>
            <a:schemeClr val="bg1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en-ZA" sz="5400" b="1" i="1" dirty="0" smtClean="0">
                <a:solidFill>
                  <a:srgbClr val="FFFF00"/>
                </a:solidFill>
              </a:rPr>
              <a:t/>
            </a:r>
            <a:br>
              <a:rPr lang="en-ZA" sz="5400" b="1" i="1" dirty="0" smtClean="0">
                <a:solidFill>
                  <a:srgbClr val="FFFF00"/>
                </a:solidFill>
              </a:rPr>
            </a:br>
            <a:r>
              <a:rPr lang="en-ZA" sz="5400" b="1" i="1" dirty="0" smtClean="0">
                <a:solidFill>
                  <a:srgbClr val="FFFF00"/>
                </a:solidFill>
                <a:latin typeface="Cambria" pitchFamily="18" charset="0"/>
              </a:rPr>
              <a:t>Jesus is the Sweetest Name </a:t>
            </a:r>
            <a:r>
              <a:rPr lang="en-ZA" sz="5400" b="1" i="1" dirty="0" smtClean="0">
                <a:solidFill>
                  <a:srgbClr val="FFFF00"/>
                </a:solidFill>
              </a:rPr>
              <a:t/>
            </a:r>
            <a:br>
              <a:rPr lang="en-ZA" sz="5400" b="1" i="1" dirty="0" smtClean="0">
                <a:solidFill>
                  <a:srgbClr val="FFFF00"/>
                </a:solidFill>
              </a:rPr>
            </a:br>
            <a:r>
              <a:rPr lang="en-ZA" sz="54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184</a:t>
            </a:r>
            <a:r>
              <a:rPr lang="en-ZA" sz="5400" b="1" i="1" dirty="0" smtClean="0">
                <a:solidFill>
                  <a:srgbClr val="FFFF00"/>
                </a:solidFill>
              </a:rPr>
              <a:t/>
            </a:r>
            <a:br>
              <a:rPr lang="en-ZA" sz="5400" b="1" i="1" dirty="0" smtClean="0">
                <a:solidFill>
                  <a:srgbClr val="FFFF00"/>
                </a:solidFill>
              </a:rPr>
            </a:br>
            <a:r>
              <a:rPr lang="en-ZA" sz="5400" b="1" i="1" dirty="0" smtClean="0">
                <a:solidFill>
                  <a:srgbClr val="FFFF00"/>
                </a:solidFill>
              </a:rPr>
              <a:t/>
            </a:r>
            <a:br>
              <a:rPr lang="en-ZA" sz="5400" b="1" i="1" dirty="0" smtClean="0">
                <a:solidFill>
                  <a:srgbClr val="FFFF00"/>
                </a:solidFill>
              </a:rPr>
            </a:br>
            <a:r>
              <a:rPr lang="en-ZA" sz="5400" b="1" i="1" dirty="0" smtClean="0">
                <a:solidFill>
                  <a:srgbClr val="FFFF00"/>
                </a:solidFill>
              </a:rPr>
              <a:t/>
            </a:r>
            <a:br>
              <a:rPr lang="en-ZA" sz="5400" b="1" i="1" dirty="0" smtClean="0">
                <a:solidFill>
                  <a:srgbClr val="FFFF00"/>
                </a:solidFill>
              </a:rPr>
            </a:br>
            <a:r>
              <a:rPr lang="en-ZA" sz="5400" i="1" dirty="0" smtClean="0">
                <a:solidFill>
                  <a:srgbClr val="FFFF00"/>
                </a:solidFill>
              </a:rPr>
              <a:t/>
            </a:r>
            <a:br>
              <a:rPr lang="en-ZA" sz="5400" i="1" dirty="0" smtClean="0">
                <a:solidFill>
                  <a:srgbClr val="FFFF00"/>
                </a:solidFill>
              </a:rPr>
            </a:br>
            <a:endParaRPr lang="en-ZA" sz="5400" i="1" dirty="0">
              <a:solidFill>
                <a:srgbClr val="FFFF00"/>
              </a:solidFill>
            </a:endParaRPr>
          </a:p>
        </p:txBody>
      </p:sp>
      <p:sp>
        <p:nvSpPr>
          <p:cNvPr id="6" name="Bevel 5"/>
          <p:cNvSpPr/>
          <p:nvPr/>
        </p:nvSpPr>
        <p:spPr>
          <a:xfrm>
            <a:off x="4092913" y="3302508"/>
            <a:ext cx="1196529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Mi-</a:t>
            </a:r>
            <a:r>
              <a:rPr lang="en-GB" sz="2400" b="1" i="1" dirty="0" err="1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Eb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609600"/>
            <a:ext cx="7772400" cy="5181600"/>
          </a:xfrm>
          <a:ln w="28575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>
              <a:buNone/>
            </a:pPr>
            <a:endParaRPr lang="en-ZA" sz="1200" b="1" i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Jesus </a:t>
            </a:r>
            <a:r>
              <a:rPr lang="en-ZA" sz="3600" b="1" i="1" dirty="0">
                <a:latin typeface="Cambria" panose="02040503050406030204" pitchFamily="18" charset="0"/>
              </a:rPr>
              <a:t>is the sweetest Name I know,</a:t>
            </a:r>
            <a:endParaRPr lang="en-ZA" sz="3600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And He’s just the same</a:t>
            </a:r>
            <a:endParaRPr lang="en-ZA" sz="3600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 As His lovely Name,</a:t>
            </a:r>
            <a:endParaRPr lang="en-ZA" sz="3600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That’s the reason why</a:t>
            </a:r>
            <a:endParaRPr lang="en-ZA" sz="3600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 I love Him so,</a:t>
            </a:r>
            <a:endParaRPr lang="en-ZA" sz="3600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For Jesus is </a:t>
            </a:r>
            <a:endParaRPr lang="en-ZA" sz="3600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The sweetest Name I know.</a:t>
            </a:r>
          </a:p>
          <a:p>
            <a:endParaRPr lang="en-US" sz="3600" dirty="0"/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572000" y="5466951"/>
            <a:ext cx="685800" cy="139483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4142137" y="33790"/>
            <a:ext cx="14782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3038396"/>
      </p:ext>
    </p:extLst>
  </p:cSld>
  <p:clrMapOvr>
    <a:masterClrMapping/>
  </p:clrMapOvr>
  <p:transition spd="slow">
    <p:split orient="vert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8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Theme8</Template>
  <TotalTime>647</TotalTime>
  <Words>41</Words>
  <Application>Microsoft Office PowerPoint</Application>
  <PresentationFormat>On-screen Show (4:3)</PresentationFormat>
  <Paragraphs>12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11" baseType="lpstr">
      <vt:lpstr>Arial</vt:lpstr>
      <vt:lpstr>Calibri</vt:lpstr>
      <vt:lpstr>Cambria</vt:lpstr>
      <vt:lpstr>Consolas</vt:lpstr>
      <vt:lpstr>Corbel</vt:lpstr>
      <vt:lpstr>Wingdings</vt:lpstr>
      <vt:lpstr>Wingdings 2</vt:lpstr>
      <vt:lpstr>Wingdings 3</vt:lpstr>
      <vt:lpstr>Theme8</vt:lpstr>
      <vt:lpstr> Jesus is the Sweetest Name  184   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JESUS IS THE SWEETEST NAME 184 </dc:title>
  <dc:creator>Ukelo</dc:creator>
  <cp:lastModifiedBy>c</cp:lastModifiedBy>
  <cp:revision>24</cp:revision>
  <dcterms:created xsi:type="dcterms:W3CDTF">2006-08-16T00:00:00Z</dcterms:created>
  <dcterms:modified xsi:type="dcterms:W3CDTF">2019-11-15T22:44:05Z</dcterms:modified>
</cp:coreProperties>
</file>