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4"/>
  </p:sldMasterIdLst>
  <p:notesMasterIdLst>
    <p:notesMasterId r:id="rId14"/>
  </p:notesMasterIdLst>
  <p:sldIdLst>
    <p:sldId id="256" r:id="rId5"/>
    <p:sldId id="257" r:id="rId6"/>
    <p:sldId id="273" r:id="rId7"/>
    <p:sldId id="267" r:id="rId8"/>
    <p:sldId id="280" r:id="rId9"/>
    <p:sldId id="268" r:id="rId10"/>
    <p:sldId id="281" r:id="rId11"/>
    <p:sldId id="269" r:id="rId12"/>
    <p:sldId id="282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B10FDE-F9F2-430A-9996-48FCF04A29C5}" type="datetimeFigureOut">
              <a:rPr lang="en-US" smtClean="0"/>
              <a:pPr/>
              <a:t>12/20/2024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23A442-1031-464B-8FBC-A69BDE7BA34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14541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23A442-1031-464B-8FBC-A69BDE7BA341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23A442-1031-464B-8FBC-A69BDE7BA341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23A442-1031-464B-8FBC-A69BDE7BA341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23A442-1031-464B-8FBC-A69BDE7BA341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26F86D-5257-5B04-5018-21DAB0EDDC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5EE9D7-4BA4-5A03-E0E9-D9F01F6392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9330FC-28F2-57B1-14C1-DF59772A7E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8C3590-D747-3454-C421-AE31584CCB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23A442-1031-464B-8FBC-A69BDE7BA341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51054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23A442-1031-464B-8FBC-A69BDE7BA341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745E8-2FAC-A30D-3ACB-DEA3811073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8F2CB2-C28C-2BED-4FCA-00A70BA5D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5F05A4-57F4-9B7D-B5BF-E6449608F4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78989B-C68E-4D8C-7A4D-A52AF69581A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23A442-1031-464B-8FBC-A69BDE7BA341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195064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23A442-1031-464B-8FBC-A69BDE7BA341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5589F3-0F11-13D2-E09D-3F3147050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9DCD76-B00D-0C38-13BB-5737D833DC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D5C0E0-7BDA-E3D4-4EE8-45133D23D5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0AD49D-D3B0-B265-F0A8-49D56853BC2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23A442-1031-464B-8FBC-A69BDE7BA341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73563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42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9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11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30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05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50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87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1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175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24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78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569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685800"/>
            <a:ext cx="8763000" cy="3276600"/>
          </a:xfrm>
        </p:spPr>
        <p:txBody>
          <a:bodyPr>
            <a:normAutofit/>
          </a:bodyPr>
          <a:lstStyle/>
          <a:p>
            <a:pPr algn="ctr"/>
            <a:r>
              <a:rPr lang="en-ZA" sz="4800" b="1" dirty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JESUS,  KEEP  ME </a:t>
            </a:r>
            <a:br>
              <a:rPr lang="en-ZA" sz="4800" b="1" dirty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ZA" sz="4800" b="1" dirty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NEAR THE CROSS</a:t>
            </a:r>
            <a:br>
              <a:rPr lang="en-ZA" sz="3200" b="1" dirty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br>
              <a:rPr lang="en-ZA" sz="1600" b="1" dirty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428</a:t>
            </a:r>
            <a:br>
              <a:rPr lang="en-ZA" sz="3200" dirty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endParaRPr lang="en-ZA" sz="3200" dirty="0">
              <a:solidFill>
                <a:srgbClr val="FFC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3810000" y="37338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3400" y="533400"/>
            <a:ext cx="457200" cy="46727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6172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Jesus, keep me near the cross,</a:t>
            </a: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There a precious fountain,</a:t>
            </a:r>
          </a:p>
          <a:p>
            <a:pPr algn="ctr">
              <a:buNone/>
            </a:pP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Free to all a healing stream,</a:t>
            </a: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Flows from Calvary’s mountain.</a:t>
            </a:r>
          </a:p>
          <a:p>
            <a:pPr algn="ctr">
              <a:buNone/>
            </a:pP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371600"/>
            <a:ext cx="9144000" cy="472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In the cross, in the cross,</a:t>
            </a: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Be my glory ever,</a:t>
            </a:r>
          </a:p>
          <a:p>
            <a:pPr algn="ctr">
              <a:buNone/>
            </a:pP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Till my raptured soul shall find</a:t>
            </a: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Rest beyond the river.</a:t>
            </a: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703891" y="762000"/>
            <a:ext cx="1736217" cy="46727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1015423"/>
            <a:ext cx="9144000" cy="5486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Near the cross, a trembling soul,</a:t>
            </a: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Love and mercy found me,</a:t>
            </a:r>
          </a:p>
          <a:p>
            <a:pPr algn="ctr">
              <a:buNone/>
            </a:pP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There the Bright and Morning Star</a:t>
            </a: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Sheds its beams around me.</a:t>
            </a:r>
          </a:p>
          <a:p>
            <a:pPr algn="ctr">
              <a:buNone/>
            </a:pP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343400" y="533400"/>
            <a:ext cx="457200" cy="46727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C04F58-B829-26AA-0F17-208B974EB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158C43B-EAAC-7A63-0AB3-B630BD9527C7}"/>
              </a:ext>
            </a:extLst>
          </p:cNvPr>
          <p:cNvSpPr txBox="1">
            <a:spLocks/>
          </p:cNvSpPr>
          <p:nvPr/>
        </p:nvSpPr>
        <p:spPr>
          <a:xfrm>
            <a:off x="0" y="1371600"/>
            <a:ext cx="9144000" cy="472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In the cross, in the cross,</a:t>
            </a: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Be my glory ever,</a:t>
            </a:r>
          </a:p>
          <a:p>
            <a:pPr algn="ctr">
              <a:buNone/>
            </a:pP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Till my raptured soul shall find</a:t>
            </a: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Rest beyond the river.</a:t>
            </a: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7607059-D963-93E0-2335-3E76F64B4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3891" y="762000"/>
            <a:ext cx="1736217" cy="46727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412704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1371600"/>
            <a:ext cx="9144000" cy="4419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Near the cross, O Lamb of God,</a:t>
            </a: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Brings its scenes before me;</a:t>
            </a:r>
          </a:p>
          <a:p>
            <a:pPr algn="ctr">
              <a:buNone/>
            </a:pP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Help me walk from day to day,</a:t>
            </a: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With its shadow o’er me.</a:t>
            </a:r>
            <a:endParaRPr kumimoji="0" lang="en-ZA" sz="5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305300" y="762000"/>
            <a:ext cx="457200" cy="46727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01740-D2EB-5B82-97B7-9CE1E3940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6F0839D-11CE-707B-10DF-CD29D66032EB}"/>
              </a:ext>
            </a:extLst>
          </p:cNvPr>
          <p:cNvSpPr txBox="1">
            <a:spLocks/>
          </p:cNvSpPr>
          <p:nvPr/>
        </p:nvSpPr>
        <p:spPr>
          <a:xfrm>
            <a:off x="0" y="1371600"/>
            <a:ext cx="9144000" cy="472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In the cross, in the cross,</a:t>
            </a: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Be my glory ever,</a:t>
            </a:r>
          </a:p>
          <a:p>
            <a:pPr algn="ctr">
              <a:buNone/>
            </a:pP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Till my raptured soul shall find</a:t>
            </a: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Rest beyond the river.</a:t>
            </a: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CE96585-2D20-2774-FBD3-41599856C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3891" y="762000"/>
            <a:ext cx="1736217" cy="46727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706459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1295399"/>
            <a:ext cx="9144000" cy="473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Near the cross I’ll watch and wait,</a:t>
            </a: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Hoping, trusting ever,</a:t>
            </a:r>
          </a:p>
          <a:p>
            <a:pPr algn="ctr">
              <a:buNone/>
            </a:pP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Till I reach the golden strand,</a:t>
            </a:r>
          </a:p>
          <a:p>
            <a:pPr algn="ctr">
              <a:buNone/>
            </a:pPr>
            <a:r>
              <a:rPr lang="en-ZA" sz="5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Just beyond the river.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343400" y="828125"/>
            <a:ext cx="457200" cy="46727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A70DBF-323E-65A2-D79C-894C90C68A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BC3ED2E-898D-4203-6DAD-22E6FBD58851}"/>
              </a:ext>
            </a:extLst>
          </p:cNvPr>
          <p:cNvSpPr txBox="1">
            <a:spLocks/>
          </p:cNvSpPr>
          <p:nvPr/>
        </p:nvSpPr>
        <p:spPr>
          <a:xfrm>
            <a:off x="0" y="1371600"/>
            <a:ext cx="9144000" cy="472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In the cross, in the cross,</a:t>
            </a: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Be my glory ever,</a:t>
            </a:r>
          </a:p>
          <a:p>
            <a:pPr algn="ctr">
              <a:buNone/>
            </a:pP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Till my raptured soul shall find</a:t>
            </a: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Rest beyond the river.</a:t>
            </a:r>
            <a:endParaRPr lang="en-ZA" sz="5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A15455C-1C64-3C2B-7BDE-31BEB7BC0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3891" y="762000"/>
            <a:ext cx="1736217" cy="46727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36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2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81A5A1F9-10B2-FFBF-2DBD-1FF10CE5DCE3}"/>
              </a:ext>
            </a:extLst>
          </p:cNvPr>
          <p:cNvSpPr/>
          <p:nvPr/>
        </p:nvSpPr>
        <p:spPr>
          <a:xfrm>
            <a:off x="4203836" y="6096000"/>
            <a:ext cx="736325" cy="17039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26192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149DB45A-4128-4927-A779-AEEC77D36C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4FBB482-E41C-4B89-90CE-325FCBD70CB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BCCB75-265C-4107-99EE-959A7ADC1D83}">
  <ds:schemaRefs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http://schemas.microsoft.com/office/2006/metadata/properties"/>
    <ds:schemaRef ds:uri="b3fec16b-ebc2-4fa6-9dd6-49e1f08d656d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259</TotalTime>
  <Words>231</Words>
  <Application>Microsoft Office PowerPoint</Application>
  <PresentationFormat>On-screen Show (4:3)</PresentationFormat>
  <Paragraphs>60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JESUS,  KEEP  ME  NEAR THE CROSS  428 </vt:lpstr>
      <vt:lpstr>1</vt:lpstr>
      <vt:lpstr>Chorus</vt:lpstr>
      <vt:lpstr>2</vt:lpstr>
      <vt:lpstr>Chorus</vt:lpstr>
      <vt:lpstr>3</vt:lpstr>
      <vt:lpstr>Chorus</vt:lpstr>
      <vt:lpstr>4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JESUS,  KEEP ME NEAR THE CROSS  428 </dc:title>
  <dc:creator>Ukelo</dc:creator>
  <cp:lastModifiedBy>LUBO</cp:lastModifiedBy>
  <cp:revision>40</cp:revision>
  <dcterms:created xsi:type="dcterms:W3CDTF">2006-08-16T00:00:00Z</dcterms:created>
  <dcterms:modified xsi:type="dcterms:W3CDTF">2024-12-20T13:44:44Z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