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6" r:id="rId2"/>
    <p:sldId id="26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E4C1C1-DF3F-4E43-A169-CDEA7424CA7A}" type="datetimeFigureOut">
              <a:rPr lang="en-US" smtClean="0"/>
              <a:pPr/>
              <a:t>6/2/2021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2180D-0037-4CD9-9B88-25D2A03B135A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2180D-0037-4CD9-9B88-25D2A03B135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2180D-0037-4CD9-9B88-25D2A03B135A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00966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69" y="762000"/>
            <a:ext cx="9135932" cy="3352799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Lead Me Day by Day</a:t>
            </a:r>
            <a:r>
              <a:rPr lang="en-US" sz="54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54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8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234-b</a:t>
            </a:r>
            <a:r>
              <a:rPr lang="en-US" sz="48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US" sz="48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800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sz="5400" b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5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5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14800" y="3309355"/>
            <a:ext cx="762000" cy="8054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310" y="685800"/>
            <a:ext cx="8621385" cy="5638800"/>
          </a:xfrm>
          <a:solidFill>
            <a:schemeClr val="bg1"/>
          </a:solidFill>
          <a:ln w="28575">
            <a:noFill/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US" sz="28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Jesus, </a:t>
            </a:r>
            <a:r>
              <a:rPr lang="en-ZA" sz="3600" b="1" i="1" dirty="0">
                <a:latin typeface="Cambria" panose="02040503050406030204" pitchFamily="18" charset="0"/>
              </a:rPr>
              <a:t>lead me day by day,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 smtClean="0">
                <a:latin typeface="Cambria" panose="02040503050406030204" pitchFamily="18" charset="0"/>
              </a:rPr>
              <a:t>Teach me more your Truth to know;</a:t>
            </a: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 smtClean="0">
                <a:latin typeface="Cambria" panose="02040503050406030204" pitchFamily="18" charset="0"/>
              </a:rPr>
              <a:t>Guide me through Thy narrow way;</a:t>
            </a: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 smtClean="0">
                <a:latin typeface="Cambria" panose="02040503050406030204" pitchFamily="18" charset="0"/>
              </a:rPr>
              <a:t>Make me ever one with Thee.</a:t>
            </a:r>
            <a:endParaRPr lang="en-US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8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Father, lead me day by day,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Ever in Thine own sweet way;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Teach me to be pure and </a:t>
            </a:r>
            <a:r>
              <a:rPr lang="en-ZA" sz="3600" b="1" i="1" dirty="0" smtClean="0">
                <a:latin typeface="Cambria" panose="02040503050406030204" pitchFamily="18" charset="0"/>
              </a:rPr>
              <a:t>clean;</a:t>
            </a: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Show me what I ought to do</a:t>
            </a:r>
            <a:r>
              <a:rPr lang="en-ZA" sz="3600" b="1" i="1" dirty="0" smtClean="0">
                <a:latin typeface="Cambria" panose="02040503050406030204" pitchFamily="18" charset="0"/>
              </a:rPr>
              <a:t>.</a:t>
            </a:r>
            <a:endParaRPr lang="en-US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24102" y="6019800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6653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58</TotalTime>
  <Words>17</Words>
  <Application>Microsoft Office PowerPoint</Application>
  <PresentationFormat>On-screen Show (4:3)</PresentationFormat>
  <Paragraphs>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Theme1</vt:lpstr>
      <vt:lpstr>Jesus Lead Me Day by Day 234-b  Chorus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Guest User</cp:lastModifiedBy>
  <cp:revision>21</cp:revision>
  <dcterms:created xsi:type="dcterms:W3CDTF">2006-08-16T00:00:00Z</dcterms:created>
  <dcterms:modified xsi:type="dcterms:W3CDTF">2021-06-03T05:48:41Z</dcterms:modified>
</cp:coreProperties>
</file>