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57" r:id="rId6"/>
    <p:sldId id="269" r:id="rId7"/>
    <p:sldId id="270" r:id="rId8"/>
    <p:sldId id="279" r:id="rId9"/>
    <p:sldId id="271" r:id="rId10"/>
    <p:sldId id="280" r:id="rId11"/>
    <p:sldId id="272" r:id="rId12"/>
    <p:sldId id="2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130291-423E-4191-AF16-49483FDC7E3B}" type="datetimeFigureOut">
              <a:rPr lang="en-US" smtClean="0"/>
              <a:pPr/>
              <a:t>12/11/2024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0B50D9-7210-40F1-BF15-DB92375C697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4865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5DEE9A-3194-5B83-72B3-4C508C478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FA08C3-BE02-EB06-DD7B-738273FE5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3694FD-68D4-D0FC-2D79-09DEE0D742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D3DC4B-7549-F1DE-ECEB-A7231297315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3560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0C544-9AF6-FE76-3CDF-4E9AAF0DF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5A85FD-496A-98E6-064F-2AE0EE8DE8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34812C-8AC7-A709-437A-39945E460E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D698AC-ED18-57AB-ECF3-D2F6497543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73350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D3CED-2E6B-7AEF-79A4-57251E267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69A396-0DCF-E31F-A242-653E0D181E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F75AF0-5B69-5596-2F04-FB67E3E4CD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B559D-D06D-FEF0-90B3-9B35D0579B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B50D9-7210-40F1-BF15-DB92375C697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06698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61950"/>
            <a:ext cx="7772400" cy="2609850"/>
          </a:xfrm>
        </p:spPr>
        <p:txBody>
          <a:bodyPr>
            <a:norm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JESUS, LEAD ME UP</a:t>
            </a:r>
            <a:br>
              <a:rPr lang="en-ZA" sz="6000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440 </a:t>
            </a:r>
            <a:endParaRPr lang="en-ZA" sz="6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267200" y="3276600"/>
            <a:ext cx="1143000" cy="964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09700"/>
            <a:ext cx="9144000" cy="4038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Jesus, lead me up the mountain,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whitest robes are seen,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saints can see the fountain,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pure are keeping clean.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457200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962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Lead me higher up the mountain,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Give me fellowship with Thee;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In  Thy  light  I  see the fountain,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And the blood is cleansing me.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05200" y="381000"/>
            <a:ext cx="18288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534400" y="3733800"/>
            <a:ext cx="342900" cy="1219200"/>
          </a:xfrm>
          <a:prstGeom prst="rightBrace">
            <a:avLst>
              <a:gd name="adj1" fmla="val 30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343900" y="4112567"/>
            <a:ext cx="106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</a:rPr>
              <a:t>( X2 )</a:t>
            </a:r>
          </a:p>
        </p:txBody>
      </p:sp>
      <p:sp>
        <p:nvSpPr>
          <p:cNvPr id="7" name="Rectangle 6"/>
          <p:cNvSpPr/>
          <p:nvPr/>
        </p:nvSpPr>
        <p:spPr>
          <a:xfrm>
            <a:off x="3933169" y="435592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20755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1600200"/>
            <a:ext cx="9144000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Higher up, where light increases,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Rich above all earthly good,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life of sinning ceases,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Spirit comes in flood.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457200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8841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9DA1E-5B79-E2A9-4E4F-A26D43AB6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65AA98-7657-A19D-5D16-9C37E07AD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962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Lead me higher up the mountain,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Give me fellowship with Thee;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In  Thy  light  I  see the fountain,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And the blood is cleansing me.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D144532-F48B-F3F8-BBF5-4A68E28B2DD1}"/>
              </a:ext>
            </a:extLst>
          </p:cNvPr>
          <p:cNvSpPr/>
          <p:nvPr/>
        </p:nvSpPr>
        <p:spPr>
          <a:xfrm>
            <a:off x="3505200" y="381000"/>
            <a:ext cx="18288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8493C909-06B5-9EC8-FBFB-13EE48C288B8}"/>
              </a:ext>
            </a:extLst>
          </p:cNvPr>
          <p:cNvSpPr/>
          <p:nvPr/>
        </p:nvSpPr>
        <p:spPr>
          <a:xfrm>
            <a:off x="8534400" y="3733800"/>
            <a:ext cx="342900" cy="1219200"/>
          </a:xfrm>
          <a:prstGeom prst="rightBrace">
            <a:avLst>
              <a:gd name="adj1" fmla="val 30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0FEE45-DCEB-3B06-50D0-CDC295F03297}"/>
              </a:ext>
            </a:extLst>
          </p:cNvPr>
          <p:cNvSpPr/>
          <p:nvPr/>
        </p:nvSpPr>
        <p:spPr>
          <a:xfrm>
            <a:off x="8343900" y="4112567"/>
            <a:ext cx="106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</a:rPr>
              <a:t>( X2 )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7C6EB9-0EEC-56C5-A5B3-73FB8612CE38}"/>
              </a:ext>
            </a:extLst>
          </p:cNvPr>
          <p:cNvSpPr/>
          <p:nvPr/>
        </p:nvSpPr>
        <p:spPr>
          <a:xfrm>
            <a:off x="3933169" y="435592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07310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Lead me higher, nothing dreading,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Never in the race to stop,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In Thy footsteps keep me treading,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Give me grace to reach the top.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457200"/>
            <a:ext cx="914400" cy="5334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8841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A4F1F-24B0-1A6A-C4F7-0BECF423F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A6C9E-A611-35B9-41D3-917B0C8F7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962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Lead me higher up the mountain,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Give me fellowship with Thee;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In  Thy  light  I  see the fountain,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And the blood is cleansing me.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208394E-ADAC-BBFD-FB68-29EABD73F7A8}"/>
              </a:ext>
            </a:extLst>
          </p:cNvPr>
          <p:cNvSpPr/>
          <p:nvPr/>
        </p:nvSpPr>
        <p:spPr>
          <a:xfrm>
            <a:off x="3505200" y="381000"/>
            <a:ext cx="18288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9D340B7C-AB60-AC45-6AAF-130C5AD536F3}"/>
              </a:ext>
            </a:extLst>
          </p:cNvPr>
          <p:cNvSpPr/>
          <p:nvPr/>
        </p:nvSpPr>
        <p:spPr>
          <a:xfrm>
            <a:off x="8534400" y="3733800"/>
            <a:ext cx="342900" cy="1219200"/>
          </a:xfrm>
          <a:prstGeom prst="rightBrace">
            <a:avLst>
              <a:gd name="adj1" fmla="val 30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3D85E5-2F29-ECE0-DCAB-27A967DB187B}"/>
              </a:ext>
            </a:extLst>
          </p:cNvPr>
          <p:cNvSpPr/>
          <p:nvPr/>
        </p:nvSpPr>
        <p:spPr>
          <a:xfrm>
            <a:off x="8343900" y="4112567"/>
            <a:ext cx="106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</a:rPr>
              <a:t>( X2 )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80D310-0726-3FF6-09C9-AFB7B8E1DC19}"/>
              </a:ext>
            </a:extLst>
          </p:cNvPr>
          <p:cNvSpPr/>
          <p:nvPr/>
        </p:nvSpPr>
        <p:spPr>
          <a:xfrm>
            <a:off x="3933169" y="435592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402870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38300"/>
            <a:ext cx="9144000" cy="3581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Save me better, make me surer,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Put me where the fire refines,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breath of hope is purer,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brightest glory shines.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533400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8841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8C3FCF-3C9D-7DFE-1CE3-1B94E1A83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EF855-C5BD-AA12-18EE-FE51153E9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962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Lead me higher up the mountain,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Give me fellowship with Thee;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In  Thy  light  I  see the fountain,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And the blood is cleansing me.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3F19E7F5-BE45-9ED1-7B2E-F654D5297157}"/>
              </a:ext>
            </a:extLst>
          </p:cNvPr>
          <p:cNvSpPr/>
          <p:nvPr/>
        </p:nvSpPr>
        <p:spPr>
          <a:xfrm>
            <a:off x="3505200" y="381000"/>
            <a:ext cx="18288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9640FEBF-AF22-A4CB-449C-A942A5BB603B}"/>
              </a:ext>
            </a:extLst>
          </p:cNvPr>
          <p:cNvSpPr/>
          <p:nvPr/>
        </p:nvSpPr>
        <p:spPr>
          <a:xfrm>
            <a:off x="8534400" y="3733800"/>
            <a:ext cx="342900" cy="1219200"/>
          </a:xfrm>
          <a:prstGeom prst="rightBrace">
            <a:avLst>
              <a:gd name="adj1" fmla="val 30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395FA0-D382-16AF-2E80-0EA9A710D9EE}"/>
              </a:ext>
            </a:extLst>
          </p:cNvPr>
          <p:cNvSpPr/>
          <p:nvPr/>
        </p:nvSpPr>
        <p:spPr>
          <a:xfrm>
            <a:off x="8343900" y="4112567"/>
            <a:ext cx="106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</a:rPr>
              <a:t>( X2 )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5B6AE7-F7F3-868B-8251-F38F20827CDF}"/>
              </a:ext>
            </a:extLst>
          </p:cNvPr>
          <p:cNvSpPr/>
          <p:nvPr/>
        </p:nvSpPr>
        <p:spPr>
          <a:xfrm>
            <a:off x="3933169" y="435592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2D4E899-D297-4A4E-E1CE-60693656F0E2}"/>
              </a:ext>
            </a:extLst>
          </p:cNvPr>
          <p:cNvSpPr/>
          <p:nvPr/>
        </p:nvSpPr>
        <p:spPr>
          <a:xfrm>
            <a:off x="4085771" y="5980880"/>
            <a:ext cx="762000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7A7E87-E2D4-8D22-569A-EFBA4E3C8B56}"/>
              </a:ext>
            </a:extLst>
          </p:cNvPr>
          <p:cNvSpPr txBox="1"/>
          <p:nvPr/>
        </p:nvSpPr>
        <p:spPr>
          <a:xfrm>
            <a:off x="2133600" y="5253335"/>
            <a:ext cx="46663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- repeat -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51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B09D4D7D-DDA1-4B06-9FC7-3C9ED70D46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0A7920B-C5DC-4D1B-93E8-807DC1D7C8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6AB949-5F4D-4691-9ABC-88F65A64201A}">
  <ds:schemaRefs>
    <ds:schemaRef ds:uri="http://purl.org/dc/elements/1.1/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674</TotalTime>
  <Words>287</Words>
  <Application>Microsoft Office PowerPoint</Application>
  <PresentationFormat>On-screen Show (4:3)</PresentationFormat>
  <Paragraphs>69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Cambria</vt:lpstr>
      <vt:lpstr>Century Gothic</vt:lpstr>
      <vt:lpstr>Verdana</vt:lpstr>
      <vt:lpstr>Wingdings 2</vt:lpstr>
      <vt:lpstr>Verve</vt:lpstr>
      <vt:lpstr>JESUS, LEAD ME UP 440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JESUS, LEAD ME UP  440 </dc:title>
  <dc:creator>Ukelo</dc:creator>
  <cp:lastModifiedBy>LUBO</cp:lastModifiedBy>
  <cp:revision>37</cp:revision>
  <dcterms:created xsi:type="dcterms:W3CDTF">2006-08-16T00:00:00Z</dcterms:created>
  <dcterms:modified xsi:type="dcterms:W3CDTF">2024-12-11T13:48:37Z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