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1"/>
  </p:notesMasterIdLst>
  <p:sldIdLst>
    <p:sldId id="257" r:id="rId2"/>
    <p:sldId id="256" r:id="rId3"/>
    <p:sldId id="258" r:id="rId4"/>
    <p:sldId id="280" r:id="rId5"/>
    <p:sldId id="286" r:id="rId6"/>
    <p:sldId id="281" r:id="rId7"/>
    <p:sldId id="287" r:id="rId8"/>
    <p:sldId id="282" r:id="rId9"/>
    <p:sldId id="28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8ED4A-F31D-45D7-BA08-4F6209BC7105}" type="datetimeFigureOut">
              <a:rPr lang="en-US" smtClean="0"/>
              <a:pPr/>
              <a:t>10/17/2023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57546-D30A-439A-8C10-4FADB01E95E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20046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3065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421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24317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8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29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96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39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21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2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61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23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47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64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53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48691" y="1095375"/>
            <a:ext cx="7809509" cy="2305050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8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</a:t>
            </a:r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ESUS  </a:t>
            </a:r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</a:t>
            </a:r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OVES  </a:t>
            </a:r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</a:t>
            </a:r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 </a:t>
            </a:r>
            <a:br>
              <a:rPr lang="en-ZA" sz="48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29</a:t>
            </a:r>
            <a:endParaRPr lang="en-ZA" sz="4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62400" y="37597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304924" y="533400"/>
            <a:ext cx="534153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2501" y="1066800"/>
            <a:ext cx="8215198" cy="37338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loves me! this I know,</a:t>
            </a:r>
          </a:p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 Bible tells me so;</a:t>
            </a:r>
          </a:p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Little ones to Him belong,</a:t>
            </a:r>
          </a:p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They are weak but He is strong.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57778" y="685800"/>
            <a:ext cx="2028444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334" y="1219200"/>
            <a:ext cx="8367332" cy="3780282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/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Bible tells me so.</a:t>
            </a:r>
          </a:p>
          <a:p>
            <a:pPr algn="ctr"/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934200" y="1589837"/>
            <a:ext cx="381000" cy="2677546"/>
          </a:xfrm>
          <a:prstGeom prst="rightBrace">
            <a:avLst>
              <a:gd name="adj1" fmla="val 76084"/>
              <a:gd name="adj2" fmla="val 52116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7415670" y="2738866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02501" y="1066800"/>
            <a:ext cx="8215198" cy="37338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Jesus loves me! He who died,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Heaven's gates to open wide;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will wash away my sin,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Let His little child come in.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D9FB73A-B3C5-4191-B62D-6D463258DC76}"/>
              </a:ext>
            </a:extLst>
          </p:cNvPr>
          <p:cNvSpPr/>
          <p:nvPr/>
        </p:nvSpPr>
        <p:spPr>
          <a:xfrm>
            <a:off x="4304924" y="533400"/>
            <a:ext cx="534153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8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57778" y="685800"/>
            <a:ext cx="2028444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334" y="1219200"/>
            <a:ext cx="8367332" cy="3780282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/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Bible tells me so.</a:t>
            </a:r>
          </a:p>
          <a:p>
            <a:pPr algn="ctr"/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934200" y="1589837"/>
            <a:ext cx="381000" cy="2677546"/>
          </a:xfrm>
          <a:prstGeom prst="rightBrace">
            <a:avLst>
              <a:gd name="adj1" fmla="val 76084"/>
              <a:gd name="adj2" fmla="val 52116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7415670" y="2738866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123832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02501" y="1066800"/>
            <a:ext cx="8215198" cy="37338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Jesus loves me! loves me still,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Though I'm very weak and ill;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From His shining throne on high,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Comes to watch me where I lie.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273997D-D62B-4C99-A207-4C5C4EAD6456}"/>
              </a:ext>
            </a:extLst>
          </p:cNvPr>
          <p:cNvSpPr/>
          <p:nvPr/>
        </p:nvSpPr>
        <p:spPr>
          <a:xfrm>
            <a:off x="4304924" y="533400"/>
            <a:ext cx="534153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78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57778" y="685800"/>
            <a:ext cx="2028444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334" y="1219200"/>
            <a:ext cx="8367332" cy="3780282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/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Bible tells me so.</a:t>
            </a:r>
          </a:p>
          <a:p>
            <a:pPr algn="ctr"/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934200" y="1589837"/>
            <a:ext cx="381000" cy="2677546"/>
          </a:xfrm>
          <a:prstGeom prst="rightBrace">
            <a:avLst>
              <a:gd name="adj1" fmla="val 76084"/>
              <a:gd name="adj2" fmla="val 52116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7415670" y="2738866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330599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02501" y="1066800"/>
            <a:ext cx="8215198" cy="37338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Jesus loves me! He will stay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Close beside me all the way;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did bleed and died for me,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will henceforth live for Him.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5A469CD-773C-4368-A201-12FBAF3BD19A}"/>
              </a:ext>
            </a:extLst>
          </p:cNvPr>
          <p:cNvSpPr/>
          <p:nvPr/>
        </p:nvSpPr>
        <p:spPr>
          <a:xfrm>
            <a:off x="4304924" y="533400"/>
            <a:ext cx="534153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17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557778" y="685800"/>
            <a:ext cx="2028444" cy="533400"/>
          </a:xfrm>
          <a:prstGeom prst="ellips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8334" y="1219200"/>
            <a:ext cx="8367332" cy="3780282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/>
            <a:r>
              <a:rPr lang="en-ZA" sz="3600" b="1" i="1" dirty="0">
                <a:latin typeface="Cambria" panose="02040503050406030204" pitchFamily="18" charset="0"/>
              </a:rPr>
              <a:t>Yes, Jesus loves me,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Bible tells me so.</a:t>
            </a:r>
          </a:p>
          <a:p>
            <a:pPr algn="ctr"/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934200" y="1589837"/>
            <a:ext cx="381000" cy="2677546"/>
          </a:xfrm>
          <a:prstGeom prst="rightBrace">
            <a:avLst>
              <a:gd name="adj1" fmla="val 76084"/>
              <a:gd name="adj2" fmla="val 52116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7415670" y="2738866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B00B386-39C3-4C1E-9469-57746F2643B6}"/>
              </a:ext>
            </a:extLst>
          </p:cNvPr>
          <p:cNvSpPr/>
          <p:nvPr/>
        </p:nvSpPr>
        <p:spPr>
          <a:xfrm>
            <a:off x="4180577" y="4595362"/>
            <a:ext cx="859046" cy="12903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411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1247</TotalTime>
  <Words>243</Words>
  <Application>Microsoft Office PowerPoint</Application>
  <PresentationFormat>On-screen Show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29JESUS LOVES ME  </dc:title>
  <dc:creator>Ukelo</dc:creator>
  <cp:lastModifiedBy>Ukelo Alimange</cp:lastModifiedBy>
  <cp:revision>21</cp:revision>
  <dcterms:created xsi:type="dcterms:W3CDTF">2006-08-16T00:00:00Z</dcterms:created>
  <dcterms:modified xsi:type="dcterms:W3CDTF">2023-10-18T14:42:56Z</dcterms:modified>
</cp:coreProperties>
</file>