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66" r:id="rId6"/>
    <p:sldId id="262" r:id="rId7"/>
    <p:sldId id="267" r:id="rId8"/>
    <p:sldId id="264" r:id="rId9"/>
    <p:sldId id="268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CCF566-3ACC-411E-9A9A-65EFE11D82D3}" type="datetimeFigureOut">
              <a:rPr lang="en-US" smtClean="0"/>
              <a:pPr/>
              <a:t>6/27/2021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BC172E-E66E-4057-BB91-1229F3A249B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5248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C172E-E66E-4057-BB91-1229F3A249B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C172E-E66E-4057-BB91-1229F3A249B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C172E-E66E-4057-BB91-1229F3A249BB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C172E-E66E-4057-BB91-1229F3A249BB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C172E-E66E-4057-BB91-1229F3A249BB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C172E-E66E-4057-BB91-1229F3A249BB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C172E-E66E-4057-BB91-1229F3A249BB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C172E-E66E-4057-BB91-1229F3A249BB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C172E-E66E-4057-BB91-1229F3A249BB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43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15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33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94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857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72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23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9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76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28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48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6819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57200"/>
            <a:ext cx="9144000" cy="3200399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br>
              <a:rPr lang="en-US" sz="5400" b="1" cap="none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br>
              <a:rPr lang="en-US" sz="5400" b="1" cap="none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br>
              <a:rPr lang="en-US" sz="5400" b="1" cap="none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US" sz="5400" b="1" cap="none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JESUS  MY  SAVIOUR  CAME</a:t>
            </a:r>
            <a:br>
              <a:rPr lang="en-US" sz="5400" b="1" cap="none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br>
              <a:rPr lang="en-US" sz="1600" b="1" cap="none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US" sz="5400" b="1" cap="none" dirty="0">
                <a:ln w="50800"/>
                <a:effectLst/>
                <a:latin typeface="Cambria" panose="02040503050406030204" pitchFamily="18" charset="0"/>
              </a:rPr>
              <a:t>265</a:t>
            </a:r>
            <a:br>
              <a:rPr lang="en-ZA" sz="5400" b="1" cap="none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endParaRPr lang="en-ZA" sz="5400" b="1" cap="none" dirty="0">
              <a:ln w="50800">
                <a:solidFill>
                  <a:srgbClr val="FF0000"/>
                </a:solidFill>
              </a:ln>
              <a:effectLst/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73736" y="3276600"/>
            <a:ext cx="1196529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66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0" y="1143000"/>
            <a:ext cx="9144000" cy="510539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>
            <a:noAutofit/>
          </a:bodyPr>
          <a:lstStyle/>
          <a:p>
            <a:pPr algn="ctr">
              <a:buNone/>
            </a:pPr>
            <a:endParaRPr lang="en-US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Jesus my Saviour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To Bethlehem came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Born in a manger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To sorrow and shame;</a:t>
            </a:r>
          </a:p>
          <a:p>
            <a:pPr marL="320040" lvl="0" indent="-320040" algn="ctr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Oh, it was wonderful. </a:t>
            </a:r>
          </a:p>
          <a:p>
            <a:pPr marL="320040" lvl="0" indent="-320040" algn="ctr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Blest be His Name!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marL="320040" lvl="0" indent="-320040" algn="ctr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Seeking for me, for me!  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90524" y="609600"/>
            <a:ext cx="5597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1 </a:t>
            </a:r>
            <a:endParaRPr lang="en-ZA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4191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Seeking for me, for me!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Seeking for me, for me! 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Oh, it was wonderful 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Blest be his name!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Seeking for me, for me!</a:t>
            </a:r>
          </a:p>
          <a:p>
            <a:pPr algn="ctr">
              <a:buNone/>
            </a:pPr>
            <a:endParaRPr lang="en-US" sz="3600" b="1" i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05200" y="609600"/>
            <a:ext cx="20505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Chorus#1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295400"/>
            <a:ext cx="9143999" cy="495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>
            <a:noAutofit/>
          </a:bodyPr>
          <a:lstStyle/>
          <a:p>
            <a:pPr algn="ctr">
              <a:buNone/>
            </a:pPr>
            <a:endParaRPr lang="en-US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Jesus my Saviour,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On Calvary’s tree,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Paid the great debt,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And my soul He set free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Oh, it was wonderful.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How could it be?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Dying for me, for me!</a:t>
            </a:r>
            <a:endParaRPr kumimoji="0" lang="en-ZA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90524" y="609600"/>
            <a:ext cx="5597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2 </a:t>
            </a:r>
            <a:endParaRPr lang="en-ZA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4191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endParaRPr lang="en-US" sz="3600" b="1" i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Dying for me, for me!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Dying for me, for me!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Oh, it was wonderful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How could it be?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Dying for me, for me!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05200" y="609600"/>
            <a:ext cx="20505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Chorus#2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0" y="1524000"/>
            <a:ext cx="9144000" cy="47244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>
            <a:noAutofit/>
          </a:bodyPr>
          <a:lstStyle/>
          <a:p>
            <a:pPr algn="ctr">
              <a:buNone/>
            </a:pPr>
            <a:endParaRPr lang="en-US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Jesus my Saviour,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The same as of old, 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While I was </a:t>
            </a:r>
            <a:r>
              <a:rPr lang="en-US" sz="3600" b="1" dirty="0" err="1">
                <a:latin typeface="Cambria" panose="02040503050406030204" pitchFamily="18" charset="0"/>
                <a:cs typeface="Arial" pitchFamily="34" charset="0"/>
              </a:rPr>
              <a:t>wand’ring</a:t>
            </a: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Afar from the fold,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Gently and long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Did He plead with my soul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Calling for me, for me!</a:t>
            </a:r>
            <a:endParaRPr kumimoji="0" lang="en-ZA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90524" y="609600"/>
            <a:ext cx="5597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3 </a:t>
            </a:r>
            <a:endParaRPr lang="en-ZA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3999" cy="41910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endParaRPr lang="en-US" sz="3600" b="1" i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Calling for me, for me!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Calling for me, for me!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Gently and long did 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He plead with my soul,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Calling for me, for me!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05200" y="609600"/>
            <a:ext cx="20505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Chorus#3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-1592" y="1277702"/>
            <a:ext cx="9144000" cy="44478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>
            <a:normAutofit lnSpcReduction="10000"/>
          </a:bodyPr>
          <a:lstStyle/>
          <a:p>
            <a:pPr algn="ctr">
              <a:buNone/>
            </a:pPr>
            <a:endParaRPr lang="en-US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Jesus my Saviour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Shall come from on high,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Sweet is the promise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 As weary years fly,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Oh, I shall see Him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Descend from the sky,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  <a:cs typeface="Arial" pitchFamily="34" charset="0"/>
              </a:rPr>
              <a:t>Coming for me, for me!</a:t>
            </a:r>
            <a:endParaRPr kumimoji="0" lang="en-ZA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90524" y="609600"/>
            <a:ext cx="5597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4 </a:t>
            </a:r>
            <a:endParaRPr lang="en-ZA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423" y="1066800"/>
            <a:ext cx="8925154" cy="40767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>
              <a:buNone/>
            </a:pPr>
            <a:endParaRPr lang="en-US" sz="3600" b="1" i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Coming for me, for me!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Coming for me, for me!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Oh, I shall see Him 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Descend from the sky,</a:t>
            </a: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  <a:cs typeface="Arial" pitchFamily="34" charset="0"/>
              </a:rPr>
              <a:t>Coming for me, for me!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920909" y="5346283"/>
            <a:ext cx="912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3505200" y="609600"/>
            <a:ext cx="20505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Chorus#4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937</TotalTime>
  <Words>305</Words>
  <Application>Microsoft Office PowerPoint</Application>
  <PresentationFormat>On-screen Show (4:3)</PresentationFormat>
  <Paragraphs>75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   JESUS  MY  SAVIOUR  CAME  265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 MY SAVIOUR CAME  265</dc:title>
  <dc:creator>Ukelo</dc:creator>
  <cp:lastModifiedBy>Ukelo Alimange</cp:lastModifiedBy>
  <cp:revision>32</cp:revision>
  <dcterms:created xsi:type="dcterms:W3CDTF">2006-08-16T00:00:00Z</dcterms:created>
  <dcterms:modified xsi:type="dcterms:W3CDTF">2021-06-26T22:50:19Z</dcterms:modified>
</cp:coreProperties>
</file>