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4309A-F3DD-41AF-8CF0-FB5401690BC2}" type="datetimeFigureOut">
              <a:rPr lang="en-US" smtClean="0"/>
              <a:pPr/>
              <a:t>3/24/2024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ECDF9-C3CD-4F2A-9BE9-A51E08687741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ECDF9-C3CD-4F2A-9BE9-A51E0868774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ECDF9-C3CD-4F2A-9BE9-A51E0868774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371600"/>
            <a:ext cx="9143999" cy="3962400"/>
          </a:xfrm>
          <a:solidFill>
            <a:schemeClr val="bg1"/>
          </a:solidFill>
          <a:scene3d>
            <a:camera prst="orthographicFront"/>
            <a:lightRig rig="soft" dir="t">
              <a:rot lat="0" lon="0" rev="16800000"/>
            </a:lightRig>
          </a:scene3d>
          <a:sp3d>
            <a:bevelT prst="convex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n-ZA" sz="48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 NEVER  FAILS</a:t>
            </a:r>
            <a:br>
              <a:rPr lang="en-ZA" sz="480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139</a:t>
            </a:r>
            <a:br>
              <a:rPr lang="en-ZA" sz="48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8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4122515" y="4114800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9304"/>
            <a:ext cx="9132794" cy="6808695"/>
          </a:xfrm>
          <a:solidFill>
            <a:schemeClr val="bg1"/>
          </a:solidFill>
          <a:ln w="28575"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ZA" sz="800" b="1" dirty="0">
                <a:latin typeface="Cambria" panose="02040503050406030204" pitchFamily="18" charset="0"/>
                <a:ea typeface="Cambria" panose="02040503050406030204" pitchFamily="18" charset="0"/>
              </a:rPr>
              <a:t>		</a:t>
            </a:r>
          </a:p>
          <a:p>
            <a:pPr>
              <a:buNone/>
            </a:pPr>
            <a:r>
              <a:rPr lang="en-ZA" sz="7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                       </a:t>
            </a: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never fails; Jesus never fails,</a:t>
            </a:r>
          </a:p>
          <a:p>
            <a:pPr>
              <a:buNone/>
            </a:pP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       Heav’n and earth will pass away,</a:t>
            </a:r>
          </a:p>
          <a:p>
            <a:pPr>
              <a:buNone/>
            </a:pP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                </a:t>
            </a:r>
            <a:r>
              <a:rPr lang="en-ZA" b="1" i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Jesus never fails.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295400" y="1905000"/>
            <a:ext cx="7010400" cy="4724400"/>
          </a:xfrm>
          <a:prstGeom prst="rect">
            <a:avLst/>
          </a:prstGeom>
          <a:solidFill>
            <a:schemeClr val="bg1"/>
          </a:solidFill>
          <a:ln w="28575" cap="flat" cmpd="sng" algn="ctr">
            <a:noFill/>
            <a:prstDash val="solid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94360" indent="-457200">
              <a:buFont typeface="+mj-lt"/>
              <a:buAutoNum type="arabicPeriod"/>
            </a:pP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Mighty God … He never …</a:t>
            </a:r>
          </a:p>
          <a:p>
            <a:pPr marL="594360" indent="-457200">
              <a:buFont typeface="+mj-lt"/>
              <a:buAutoNum type="arabicPeriod"/>
            </a:pP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King of kings … He never …</a:t>
            </a:r>
          </a:p>
          <a:p>
            <a:pPr marL="594360" indent="-457200">
              <a:buFont typeface="+mj-lt"/>
              <a:buAutoNum type="arabicPeriod"/>
            </a:pP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Word of God … He never…</a:t>
            </a:r>
          </a:p>
          <a:p>
            <a:pPr marL="594360" indent="-457200">
              <a:buFont typeface="+mj-lt"/>
              <a:buAutoNum type="arabicPeriod"/>
            </a:pP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Supernal … He never …</a:t>
            </a:r>
          </a:p>
          <a:p>
            <a:pPr marL="594360" indent="-457200">
              <a:buFont typeface="+mj-lt"/>
              <a:buAutoNum type="arabicPeriod"/>
            </a:pP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of hosts  … He never …</a:t>
            </a:r>
          </a:p>
          <a:p>
            <a:pPr marL="594360" indent="-457200">
              <a:buFont typeface="+mj-lt"/>
              <a:buAutoNum type="arabicPeriod"/>
            </a:pP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Conqueror … He never …</a:t>
            </a:r>
          </a:p>
          <a:p>
            <a:pPr marL="594360" indent="-457200">
              <a:buFont typeface="+mj-lt"/>
              <a:buAutoNum type="arabicPeriod"/>
            </a:pP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Everlasting … He never …</a:t>
            </a:r>
          </a:p>
          <a:p>
            <a:pPr marL="594360" indent="-457200">
              <a:buFont typeface="+mj-lt"/>
              <a:buAutoNum type="arabicPeriod"/>
            </a:pP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He’s the Alpha … and Omega!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3497" y="6425821"/>
            <a:ext cx="685800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</TotalTime>
  <Words>93</Words>
  <Application>Microsoft Office PowerPoint</Application>
  <PresentationFormat>On-screen Show (4:3)</PresentationFormat>
  <Paragraphs>26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JESUS  NEVER  FAILS 139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NEVER FAILS 139</dc:title>
  <dc:creator>Ukelo</dc:creator>
  <cp:lastModifiedBy>Ukelo Alimange</cp:lastModifiedBy>
  <cp:revision>27</cp:revision>
  <dcterms:created xsi:type="dcterms:W3CDTF">2006-08-16T00:00:00Z</dcterms:created>
  <dcterms:modified xsi:type="dcterms:W3CDTF">2024-03-23T22:43:20Z</dcterms:modified>
</cp:coreProperties>
</file>