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</p:sldMasterIdLst>
  <p:notesMasterIdLst>
    <p:notesMasterId r:id="rId12"/>
  </p:notesMasterIdLst>
  <p:sldIdLst>
    <p:sldId id="258" r:id="rId5"/>
    <p:sldId id="259" r:id="rId6"/>
    <p:sldId id="260" r:id="rId7"/>
    <p:sldId id="269" r:id="rId8"/>
    <p:sldId id="273" r:id="rId9"/>
    <p:sldId id="270" r:id="rId10"/>
    <p:sldId id="27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F6E67-24E3-4484-A6B6-93260C175C22}" type="datetimeFigureOut">
              <a:rPr lang="en-US" smtClean="0"/>
              <a:pPr/>
              <a:t>12/5/2024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7B352-AA06-4F9F-8C7D-D48D7EE6FB5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89202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7B352-AA06-4F9F-8C7D-D48D7EE6FB5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7B352-AA06-4F9F-8C7D-D48D7EE6FB5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7B352-AA06-4F9F-8C7D-D48D7EE6FB5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7B352-AA06-4F9F-8C7D-D48D7EE6FB5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08713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7B352-AA06-4F9F-8C7D-D48D7EE6FB5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94861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7B352-AA06-4F9F-8C7D-D48D7EE6FB5D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8065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7B352-AA06-4F9F-8C7D-D48D7EE6FB5D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27510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27EF0-00E1-DB5C-4022-567720CED4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1688B7-A186-AC0D-CB0B-FB646D58C6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E83E7-56C9-6BEE-CC98-E5AF0AD47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A330A-737C-255A-F4BE-97D586D68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FA556-D97C-BF9C-A048-ED1375583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81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C1B4C-A4F4-3746-EAB6-2571A6518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3A3078-741E-AD9B-2134-E86E58371C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B82564-7224-A55A-7283-6E8EACE7F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345B2-F740-91F4-7674-631899268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D22D-0606-BF7F-15D8-E9D155125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47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43297-1D00-5B67-B55D-B16ADD1B1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D4871-904D-7966-BE19-15BEBEABA3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4F2DFD-F222-6874-184B-F888482C2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D3E2A-14BC-97B1-3BD4-4E6BA3812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561F8-62CE-DCB5-A7BB-5B6B80C68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44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6A602-4BC0-8F5F-81CA-C9165A914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AC97F-8AEF-BD37-556E-122DCAC829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11FAC3-F54E-567F-7A8B-E2D21FF095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3F14F6-B937-F327-6EB7-FD55F50B1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BB8B6E-0D22-47B7-5703-9DF7EA07A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6AB90D-B99F-DA91-9516-E898AF275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77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BE829-2B7D-3913-DB41-B03EB8BEA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4BAA5C-7171-5BDA-5385-801437BD4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989DD6-E000-A198-EFB0-3C0F955B52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30FDE2-DA06-F000-94A2-4687D49C28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FB6276-99EB-8FA8-C517-8F20A08FD8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CB8E23-46CF-3BF5-0067-D8746FD8A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0BB08E-46E8-FA26-32B6-A28BC0FA8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547709-D055-3CB8-EAFA-D7F432C8C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23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D50FA-9082-0822-FC1B-4C5CC8D0B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4C56B2-EEA8-860B-20A6-B0EDB0C26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D73314-DEDA-4BCD-6329-ECDB026C8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94D846-8F67-780B-ADB1-DBD4F816F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02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FEED82-511A-EF40-9B53-0BA7E8D8A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90641-8970-F0F4-2F5C-191CA2182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107DE1-4017-C3D5-C4C9-BB0AC1263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83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36A17-B19F-2176-0E97-E9E681193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39DB93-7A4D-ECC3-9E08-EA2776C2D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27CF76-B5DA-7573-3DEA-A84B32C1E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FB7A35-85AD-140D-926E-802241FD2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E44AC5-F797-2F3E-7CCA-DC16AFFBF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BA800C-2B99-C7FC-8605-226566546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30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A9D87-F222-F5CF-A7AF-2BA5053F5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A00952-1207-3B92-61B8-083BFA3C34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6493CA-602E-0FFB-0AFE-FD52E3EF62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2C8AD2-9DAC-16D7-6E28-FB0ECAD05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058D8A-8462-5E2E-1312-C0FD3EE89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C35DDB-5AF4-B06F-941E-A83E4C323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12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9BFBC-5E66-63EA-36DE-54D7245C3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742774-D02F-BFE6-8F5D-25D408FCA0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70E8A-4BE4-F24C-2B26-F857702BF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BAA091-3F19-F895-21C2-FE8CEAA92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099646-26C9-4025-73EE-07DF3D505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26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7459AB-9CD8-54ED-8C9E-EC206C30B2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4F29E2-25D8-437B-2FE9-C70BD140EF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242D88-EF7E-F9EB-A733-A7A8ABDBD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765F86-807C-5DF6-3EA3-162C391F2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530DC1-E4F4-692A-796D-E516D527F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1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D5F900-86C3-9F45-9013-089C7EC64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0164AE-BDB6-8610-34B7-82E5AB769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27CC2-AB3B-84DB-A33D-81A9A1C431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CF1F6-4015-D391-873B-47DD8BEA22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DC1416-8373-694B-6ADD-0634A1C34C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181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60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PAID IT ALL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100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22515" y="3886200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92482" y="1371600"/>
            <a:ext cx="9706104" cy="4114800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 hear the saviour say,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“Thy strength indeed is small,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Child of weakness, watch and pray,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Find in me thine all in all.</a:t>
            </a: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25877" y="228600"/>
            <a:ext cx="669386" cy="669386"/>
          </a:xfrm>
          <a:prstGeom prst="ellipse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  <a:endParaRPr lang="en-Z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3293" y="1600200"/>
            <a:ext cx="9706104" cy="3276600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Jesus paid it all.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 to Him I owe;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Sin had left a crimson stain: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He washed it white as snow.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011937" y="275229"/>
            <a:ext cx="1115644" cy="557822"/>
          </a:xfrm>
          <a:prstGeom prst="ellipse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4942" y="275229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1052" y="1541929"/>
            <a:ext cx="9706104" cy="3411071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Lord, now indeed I find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Thy </a:t>
            </a:r>
            <a:r>
              <a:rPr lang="en-ZA" sz="5000" b="1" dirty="0" err="1">
                <a:latin typeface="Cambria" panose="02040503050406030204" pitchFamily="18" charset="0"/>
                <a:ea typeface="Cambria" panose="02040503050406030204" pitchFamily="18" charset="0"/>
              </a:rPr>
              <a:t>pow’r</a:t>
            </a: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, and Thine alone,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Can change the leper’s spots,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And melt the heart of stone.</a:t>
            </a: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37307" y="228600"/>
            <a:ext cx="669386" cy="669386"/>
          </a:xfrm>
          <a:prstGeom prst="ellipse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  <a:endParaRPr lang="en-Z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44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69846" y="1550894"/>
            <a:ext cx="9706104" cy="3402106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Jesus paid it all.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 to Him I owe;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Sin had left a crimson stain: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He washed it white as snow.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011937" y="177140"/>
            <a:ext cx="1115644" cy="557822"/>
          </a:xfrm>
          <a:prstGeom prst="ellipse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5163" y="17714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076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1052" y="1562100"/>
            <a:ext cx="9706104" cy="3467100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Since nothing good have I 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Whereby Thy grace to claim,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I’ll wash my garments white</a:t>
            </a:r>
          </a:p>
          <a:p>
            <a:pPr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In the blood of </a:t>
            </a:r>
            <a:r>
              <a:rPr lang="en-ZA" sz="5000" b="1" dirty="0" err="1">
                <a:latin typeface="Cambria" panose="02040503050406030204" pitchFamily="18" charset="0"/>
                <a:ea typeface="Cambria" panose="02040503050406030204" pitchFamily="18" charset="0"/>
              </a:rPr>
              <a:t>Calv’ry’s</a:t>
            </a: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 Lamb.</a:t>
            </a: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37307" y="152400"/>
            <a:ext cx="669386" cy="669386"/>
          </a:xfrm>
          <a:prstGeom prst="ellipse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</a:t>
            </a:r>
            <a:endParaRPr lang="en-Z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79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1052" y="1600200"/>
            <a:ext cx="9706104" cy="3419719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Jesus paid it all.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 to Him I owe;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Sin had left a crimson stain: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He washed it white as snow.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993777" y="266780"/>
            <a:ext cx="1115644" cy="557822"/>
          </a:xfrm>
          <a:prstGeom prst="ellipse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93777" y="31723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6858" y="5334000"/>
            <a:ext cx="685801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143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C96CAE79-DFE2-4823-9349-77AD49650A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E74B7D-A60E-4FAA-872B-BA53ABF28E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5FA954-FACB-4A6F-ADE5-8140DD2CE803}">
  <ds:schemaRefs>
    <ds:schemaRef ds:uri="http://purl.org/dc/elements/1.1/"/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</TotalTime>
  <Words>172</Words>
  <Application>Microsoft Office PowerPoint</Application>
  <PresentationFormat>On-screen Show (4:3)</PresentationFormat>
  <Paragraphs>41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24</cp:revision>
  <dcterms:created xsi:type="dcterms:W3CDTF">2006-08-16T00:00:00Z</dcterms:created>
  <dcterms:modified xsi:type="dcterms:W3CDTF">2024-12-05T13:47:55Z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