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2"/>
  </p:notesMasterIdLst>
  <p:sldIdLst>
    <p:sldId id="258" r:id="rId2"/>
    <p:sldId id="259" r:id="rId3"/>
    <p:sldId id="260" r:id="rId4"/>
    <p:sldId id="268" r:id="rId5"/>
    <p:sldId id="265" r:id="rId6"/>
    <p:sldId id="269" r:id="rId7"/>
    <p:sldId id="266" r:id="rId8"/>
    <p:sldId id="270" r:id="rId9"/>
    <p:sldId id="267" r:id="rId10"/>
    <p:sldId id="271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778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6A895D-D5B3-4B8B-AC02-E27662E2A064}" type="datetimeFigureOut">
              <a:rPr lang="en-US" smtClean="0"/>
              <a:pPr/>
              <a:t>9/30/2023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053596-B15A-44F8-89AD-092DCC840D34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841871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053596-B15A-44F8-89AD-092DCC840D34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053596-B15A-44F8-89AD-092DCC840D34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053596-B15A-44F8-89AD-092DCC840D34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053596-B15A-44F8-89AD-092DCC840D34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065995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053596-B15A-44F8-89AD-092DCC840D34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952656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053596-B15A-44F8-89AD-092DCC840D34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454076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053596-B15A-44F8-89AD-092DCC840D34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851817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053596-B15A-44F8-89AD-092DCC840D34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235999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053596-B15A-44F8-89AD-092DCC840D34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881730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053596-B15A-44F8-89AD-092DCC840D34}" type="slidenum">
              <a:rPr lang="en-ZA" smtClean="0"/>
              <a:pPr/>
              <a:t>10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66300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57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069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190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676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14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0002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172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901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73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547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34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090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3412" y="762001"/>
            <a:ext cx="7200976" cy="2743200"/>
          </a:xfrm>
          <a:solidFill>
            <a:schemeClr val="bg1"/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2000" b="1" u="sng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8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M E N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141</a:t>
            </a:r>
            <a:endParaRPr lang="en-ZA" sz="44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099686" y="3865733"/>
            <a:ext cx="944628" cy="706267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</a:t>
            </a:r>
            <a:endParaRPr lang="en-ZA" sz="44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85800"/>
            <a:ext cx="8534400" cy="758952"/>
          </a:xfrm>
        </p:spPr>
        <p:txBody>
          <a:bodyPr>
            <a:normAutofit fontScale="90000"/>
          </a:bodyPr>
          <a:lstStyle/>
          <a:p>
            <a:pPr algn="ctr"/>
            <a:r>
              <a:rPr lang="en-ZA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C H O R U S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57" y="1524000"/>
            <a:ext cx="9175825" cy="2819399"/>
          </a:xfrm>
          <a:noFill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40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Amen!  Amen!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Amen!  Amen!  Amen!</a:t>
            </a:r>
          </a:p>
          <a:p>
            <a:pPr algn="ctr">
              <a:buNone/>
            </a:pP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534400" cy="758952"/>
          </a:xfrm>
        </p:spPr>
        <p:txBody>
          <a:bodyPr/>
          <a:lstStyle/>
          <a:p>
            <a:pPr algn="ctr"/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endParaRPr lang="en-ZA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914400"/>
            <a:ext cx="9052560" cy="5029200"/>
          </a:xfrm>
          <a:noFill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Are you going to love Him? </a:t>
            </a:r>
          </a:p>
          <a:p>
            <a:pPr algn="ctr">
              <a:buNone/>
            </a:pPr>
            <a:r>
              <a:rPr lang="en-ZA" sz="3600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</a:t>
            </a:r>
            <a:r>
              <a:rPr lang="en-ZA" sz="3600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Are you going to praise Him? </a:t>
            </a:r>
          </a:p>
          <a:p>
            <a:pPr algn="ctr">
              <a:buNone/>
            </a:pPr>
            <a:r>
              <a:rPr lang="en-ZA" sz="3600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</a:t>
            </a:r>
            <a:r>
              <a:rPr lang="en-ZA" sz="3600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Are you going to worship Him? </a:t>
            </a:r>
          </a:p>
          <a:p>
            <a:pPr algn="ctr">
              <a:buNone/>
            </a:pPr>
            <a:r>
              <a:rPr lang="en-ZA" sz="3600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Amen! Amen! Amen!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85800"/>
            <a:ext cx="8534400" cy="758952"/>
          </a:xfrm>
        </p:spPr>
        <p:txBody>
          <a:bodyPr>
            <a:normAutofit fontScale="90000"/>
          </a:bodyPr>
          <a:lstStyle/>
          <a:p>
            <a:pPr algn="ctr"/>
            <a:r>
              <a:rPr lang="en-ZA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C H O R U S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57" y="1524000"/>
            <a:ext cx="9175825" cy="2819399"/>
          </a:xfrm>
          <a:noFill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40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Amen!  Amen!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Amen!  Amen!  Amen!</a:t>
            </a:r>
          </a:p>
          <a:p>
            <a:pPr algn="ctr">
              <a:buNone/>
            </a:pP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8893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534400" cy="758952"/>
          </a:xfrm>
        </p:spPr>
        <p:txBody>
          <a:bodyPr/>
          <a:lstStyle/>
          <a:p>
            <a:pPr algn="ctr"/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endParaRPr lang="en-ZA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914400"/>
            <a:ext cx="9052560" cy="5029200"/>
          </a:xfrm>
          <a:noFill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 you love Him? </a:t>
            </a:r>
          </a:p>
          <a:p>
            <a:pPr algn="ctr">
              <a:buNone/>
            </a:pPr>
            <a:r>
              <a:rPr lang="en-ZA" sz="3600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Amen!</a:t>
            </a:r>
            <a:endParaRPr lang="en-ZA" sz="36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Will you serve Him?  </a:t>
            </a:r>
          </a:p>
          <a:p>
            <a:pPr algn="ctr">
              <a:buNone/>
            </a:pPr>
            <a:r>
              <a:rPr lang="en-ZA" sz="3600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Amen!</a:t>
            </a:r>
            <a:endParaRPr lang="en-ZA" sz="36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 you believe Him? </a:t>
            </a:r>
          </a:p>
          <a:p>
            <a:pPr algn="ctr">
              <a:buNone/>
            </a:pPr>
            <a:r>
              <a:rPr lang="en-ZA" sz="3600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Amen! Amen! Amen!</a:t>
            </a:r>
            <a:endParaRPr lang="en-ZA" sz="36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41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85800"/>
            <a:ext cx="8534400" cy="758952"/>
          </a:xfrm>
        </p:spPr>
        <p:txBody>
          <a:bodyPr>
            <a:normAutofit fontScale="90000"/>
          </a:bodyPr>
          <a:lstStyle/>
          <a:p>
            <a:pPr algn="ctr"/>
            <a:r>
              <a:rPr lang="en-ZA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C H O R U S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57" y="1524000"/>
            <a:ext cx="9175825" cy="2819399"/>
          </a:xfrm>
          <a:noFill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40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Amen!  Amen!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Amen!  Amen!  Amen!</a:t>
            </a:r>
          </a:p>
          <a:p>
            <a:pPr algn="ctr">
              <a:buNone/>
            </a:pP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4800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534400" cy="758952"/>
          </a:xfrm>
        </p:spPr>
        <p:txBody>
          <a:bodyPr/>
          <a:lstStyle/>
          <a:p>
            <a:pPr algn="ctr"/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endParaRPr lang="en-ZA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914400"/>
            <a:ext cx="9052560" cy="5029200"/>
          </a:xfrm>
          <a:noFill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Bible’s true.  </a:t>
            </a:r>
          </a:p>
          <a:p>
            <a:pPr algn="ctr">
              <a:buNone/>
            </a:pPr>
            <a:r>
              <a:rPr lang="en-ZA" sz="3600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believe It.  </a:t>
            </a:r>
          </a:p>
          <a:p>
            <a:pPr algn="ctr">
              <a:buNone/>
            </a:pPr>
            <a:r>
              <a:rPr lang="en-ZA" sz="3600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It’s the Word of God.  </a:t>
            </a:r>
          </a:p>
          <a:p>
            <a:pPr algn="ctr">
              <a:buNone/>
            </a:pPr>
            <a:r>
              <a:rPr lang="en-ZA" sz="3600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Amen! Amen! Amen!</a:t>
            </a:r>
            <a:endParaRPr lang="en-ZA" sz="36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4" name="Picture 3" descr="http://holybible.ucoz.org/bible3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828800"/>
            <a:ext cx="2622176" cy="228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0863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85800"/>
            <a:ext cx="8534400" cy="758952"/>
          </a:xfrm>
        </p:spPr>
        <p:txBody>
          <a:bodyPr>
            <a:normAutofit fontScale="90000"/>
          </a:bodyPr>
          <a:lstStyle/>
          <a:p>
            <a:pPr algn="ctr"/>
            <a:r>
              <a:rPr lang="en-ZA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C H O R U S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57" y="1524000"/>
            <a:ext cx="9175825" cy="2819399"/>
          </a:xfrm>
          <a:noFill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40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Amen!  Amen!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Amen!  Amen!  Amen!</a:t>
            </a:r>
          </a:p>
          <a:p>
            <a:pPr algn="ctr">
              <a:buNone/>
            </a:pP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3470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534400" cy="758952"/>
          </a:xfrm>
        </p:spPr>
        <p:txBody>
          <a:bodyPr/>
          <a:lstStyle/>
          <a:p>
            <a:pPr algn="ctr"/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  <a:endParaRPr lang="en-ZA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914400"/>
            <a:ext cx="9052560" cy="5029200"/>
          </a:xfrm>
          <a:noFill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 believe You’re coming.  </a:t>
            </a:r>
          </a:p>
          <a:p>
            <a:pPr algn="ctr">
              <a:buNone/>
            </a:pPr>
            <a:r>
              <a:rPr lang="en-ZA" sz="3600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Amen!</a:t>
            </a:r>
            <a:endParaRPr lang="en-ZA" sz="36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We’re ready to meet You.  </a:t>
            </a:r>
          </a:p>
          <a:p>
            <a:pPr algn="ctr">
              <a:buNone/>
            </a:pPr>
            <a:r>
              <a:rPr lang="en-ZA" sz="3600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Amen!</a:t>
            </a:r>
            <a:endParaRPr lang="en-ZA" sz="36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Come, Lord Jesus.  </a:t>
            </a:r>
          </a:p>
          <a:p>
            <a:pPr algn="ctr">
              <a:buNone/>
            </a:pPr>
            <a:r>
              <a:rPr lang="en-ZA" sz="3600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Amen! Amen! Amen!</a:t>
            </a:r>
            <a:endParaRPr lang="en-ZA" sz="36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65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85800"/>
            <a:ext cx="8534400" cy="758952"/>
          </a:xfrm>
        </p:spPr>
        <p:txBody>
          <a:bodyPr>
            <a:normAutofit fontScale="90000"/>
          </a:bodyPr>
          <a:lstStyle/>
          <a:p>
            <a:pPr algn="ctr"/>
            <a:r>
              <a:rPr lang="en-ZA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C H O R U S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57" y="1524000"/>
            <a:ext cx="9175825" cy="2819399"/>
          </a:xfrm>
          <a:noFill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40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Amen!  Amen! 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Amen!  Amen!  Amen!</a:t>
            </a:r>
          </a:p>
          <a:p>
            <a:pPr algn="ctr">
              <a:buNone/>
            </a:pPr>
            <a:endParaRPr lang="en-ZA" sz="40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109173" y="4953000"/>
            <a:ext cx="1078054" cy="168774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69728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</TotalTime>
  <Words>216</Words>
  <Application>Microsoft Office PowerPoint</Application>
  <PresentationFormat>On-screen Show (4:3)</PresentationFormat>
  <Paragraphs>66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Cambria</vt:lpstr>
      <vt:lpstr>Office Theme</vt:lpstr>
      <vt:lpstr>PowerPoint Presentation</vt:lpstr>
      <vt:lpstr> C H O R U S </vt:lpstr>
      <vt:lpstr>1</vt:lpstr>
      <vt:lpstr> C H O R U S </vt:lpstr>
      <vt:lpstr>2</vt:lpstr>
      <vt:lpstr> C H O R U S </vt:lpstr>
      <vt:lpstr>3</vt:lpstr>
      <vt:lpstr> C H O R U S </vt:lpstr>
      <vt:lpstr>4</vt:lpstr>
      <vt:lpstr> C H O R U 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Ukelo Alimange</cp:lastModifiedBy>
  <cp:revision>23</cp:revision>
  <dcterms:created xsi:type="dcterms:W3CDTF">2006-08-16T00:00:00Z</dcterms:created>
  <dcterms:modified xsi:type="dcterms:W3CDTF">2023-09-30T09:51:02Z</dcterms:modified>
</cp:coreProperties>
</file>