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87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68B26A-EF1A-4C35-B30B-ACA2C783A8E6}" type="datetimeFigureOut">
              <a:rPr lang="en-US" smtClean="0"/>
              <a:pPr/>
              <a:t>2/13/2023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A86D91-BA7A-4C7A-8DA9-C55A243D9CE1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A86D91-BA7A-4C7A-8DA9-C55A243D9CE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A86D91-BA7A-4C7A-8DA9-C55A243D9CE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914400"/>
            <a:ext cx="7823200" cy="3048001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SET ME 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ABSOLUTELY FREE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488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26767" y="3434081"/>
            <a:ext cx="988867" cy="8884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lu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Action Button: End 18">
            <a:hlinkClick r:id="" action="ppaction://hlinkshowjump?jump=lastslide" highlightClick="1"/>
          </p:cNvPr>
          <p:cNvSpPr/>
          <p:nvPr/>
        </p:nvSpPr>
        <p:spPr>
          <a:xfrm>
            <a:off x="4229100" y="5991205"/>
            <a:ext cx="685800" cy="104795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4E044C-83C5-FD0F-7DC3-300053F1F1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626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set me free,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Absolutely free;</a:t>
            </a:r>
          </a:p>
          <a:p>
            <a:pPr algn="ctr">
              <a:buNone/>
            </a:pP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Died on Calvary,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Gave me liberty;</a:t>
            </a:r>
          </a:p>
          <a:p>
            <a:pPr algn="ctr">
              <a:buNone/>
            </a:pPr>
            <a:endParaRPr lang="en-ZA" sz="11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set me free,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Absolutely free;</a:t>
            </a:r>
          </a:p>
          <a:p>
            <a:pPr algn="ctr">
              <a:buNone/>
            </a:pPr>
            <a:endParaRPr lang="en-ZA" sz="11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His Holy Name!</a:t>
            </a:r>
          </a:p>
          <a:p>
            <a:pPr marL="0" indent="0" algn="ctr">
              <a:buNone/>
            </a:pPr>
            <a:r>
              <a:rPr lang="en-ZA" i="1" dirty="0">
                <a:solidFill>
                  <a:srgbClr val="FFFF00"/>
                </a:solidFill>
              </a:rPr>
              <a:t>(repeat)</a:t>
            </a:r>
          </a:p>
        </p:txBody>
      </p:sp>
    </p:spTree>
  </p:cSld>
  <p:clrMapOvr>
    <a:masterClrMapping/>
  </p:clrMapOvr>
  <p:transition spd="slow">
    <p:plus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44</Words>
  <Application>Microsoft Office PowerPoint</Application>
  <PresentationFormat>On-screen Show (4:3)</PresentationFormat>
  <Paragraphs>15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JESUS SET ME  ABSOLUTELY FREE 488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SETS ME ABSOLUTELY FREE  488 </dc:title>
  <dc:creator>Ukelo</dc:creator>
  <cp:lastModifiedBy>Ukelo Alimange</cp:lastModifiedBy>
  <cp:revision>16</cp:revision>
  <dcterms:created xsi:type="dcterms:W3CDTF">2006-08-16T00:00:00Z</dcterms:created>
  <dcterms:modified xsi:type="dcterms:W3CDTF">2023-02-13T13:16:43Z</dcterms:modified>
</cp:coreProperties>
</file>