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14400" y="1066800"/>
            <a:ext cx="8001000" cy="21526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sz="66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en-ZA" sz="6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Jesus , My Conqueror ! </a:t>
            </a:r>
            <a:r>
              <a:rPr lang="en-ZA" sz="6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/>
            </a:r>
            <a:br>
              <a:rPr lang="en-ZA" sz="6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</a:br>
            <a:endParaRPr lang="en-ZA" sz="66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2038350"/>
            <a:ext cx="8001000" cy="21526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sz="4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en-ZA" sz="4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574</a:t>
            </a:r>
            <a:r>
              <a:rPr lang="en-ZA" sz="48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/>
            </a:r>
            <a:br>
              <a:rPr lang="en-ZA" sz="48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</a:br>
            <a:endParaRPr lang="en-ZA" sz="48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3962400" y="36073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89481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533400"/>
            <a:ext cx="7772400" cy="55927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1.  Jesus, O Jesus, You’re my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Conqueror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 (X2)</a:t>
            </a: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                         </a:t>
            </a:r>
            <a:r>
              <a:rPr lang="en-ZA" sz="28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( Jesus</a:t>
            </a:r>
            <a:r>
              <a:rPr lang="en-ZA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sz="28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)</a:t>
            </a:r>
            <a:r>
              <a:rPr lang="en-ZA" sz="28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  <a:p>
            <a:pPr marL="0" indent="0">
              <a:buNone/>
            </a:pPr>
            <a:r>
              <a:rPr lang="en-ZA" sz="28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sz="28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         </a:t>
            </a:r>
            <a:r>
              <a:rPr lang="en-ZA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YOU’RE MY CONQUEROR! (X4)</a:t>
            </a:r>
          </a:p>
          <a:p>
            <a:pPr marL="514350" indent="-514350">
              <a:buAutoNum type="arabicPeriod" startAt="2"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O Jesus, You’re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my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Great Saviour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AutoNum type="arabicPeriod" startAt="2"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 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You’re my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Redeemer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AutoNum type="arabicPeriod" startAt="2"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 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You’re my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King of kings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AutoNum type="arabicPeriod" startAt="2"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 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You’re my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Lord of lords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AutoNum type="arabicPeriod" startAt="2"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 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You’re my </a:t>
            </a: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Comforter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Font typeface="Arial" pitchFamily="34" charset="0"/>
              <a:buAutoNum type="arabicPeriod" startAt="2"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 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You’re my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Almighty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Font typeface="Arial" pitchFamily="34" charset="0"/>
              <a:buAutoNum type="arabicPeriod" startAt="2"/>
            </a:pP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 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You’re my </a:t>
            </a: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eliverer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Font typeface="Arial" pitchFamily="34" charset="0"/>
              <a:buAutoNum type="arabicPeriod" startAt="2"/>
            </a:pPr>
            <a:r>
              <a:rPr lang="en-ZA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u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Nkosi </a:t>
            </a:r>
            <a:r>
              <a:rPr lang="en-ZA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ya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makosi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514350" indent="-514350">
              <a:buFont typeface="Arial" pitchFamily="34" charset="0"/>
              <a:buAutoNum type="arabicPeriod" startAt="2"/>
            </a:pPr>
            <a:r>
              <a:rPr lang="en-ZA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u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 </a:t>
            </a:r>
            <a:r>
              <a:rPr lang="en-ZA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Thixo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un’amandla</a:t>
            </a:r>
            <a:r>
              <a:rPr lang="en-ZA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514350" indent="-514350">
              <a:buFont typeface="Arial" pitchFamily="34" charset="0"/>
              <a:buAutoNum type="arabicPeriod" startAt="2"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514350" indent="-514350">
              <a:buFont typeface="Arial" pitchFamily="34" charset="0"/>
              <a:buAutoNum type="arabicPeriod" startAt="2"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514350" indent="-514350">
              <a:buAutoNum type="arabicPeriod" startAt="2"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514350" indent="-514350">
              <a:buFont typeface="+mj-lt"/>
              <a:buAutoNum type="arabicPeriod"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739902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572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40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9906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41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002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42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4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43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6670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44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2004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45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7338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46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2672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567706" y="558225"/>
            <a:ext cx="19974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Conqueror</a:t>
            </a:r>
            <a:endParaRPr lang="en-ZA" sz="3200" dirty="0"/>
          </a:p>
        </p:txBody>
      </p:sp>
      <p:sp>
        <p:nvSpPr>
          <p:cNvPr id="48" name="Rectangle 47"/>
          <p:cNvSpPr/>
          <p:nvPr/>
        </p:nvSpPr>
        <p:spPr>
          <a:xfrm>
            <a:off x="3276600" y="1091625"/>
            <a:ext cx="24995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Great Saviour</a:t>
            </a:r>
            <a:endParaRPr lang="en-ZA" sz="3200" dirty="0"/>
          </a:p>
        </p:txBody>
      </p:sp>
      <p:sp>
        <p:nvSpPr>
          <p:cNvPr id="49" name="Rectangle 48"/>
          <p:cNvSpPr/>
          <p:nvPr/>
        </p:nvSpPr>
        <p:spPr>
          <a:xfrm>
            <a:off x="3581400" y="1625025"/>
            <a:ext cx="19355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Redeemer</a:t>
            </a:r>
            <a:endParaRPr lang="en-ZA" sz="3200" dirty="0"/>
          </a:p>
        </p:txBody>
      </p:sp>
      <p:sp>
        <p:nvSpPr>
          <p:cNvPr id="50" name="Rectangle 49"/>
          <p:cNvSpPr/>
          <p:nvPr/>
        </p:nvSpPr>
        <p:spPr>
          <a:xfrm>
            <a:off x="3455304" y="2133600"/>
            <a:ext cx="2335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King of kings</a:t>
            </a:r>
            <a:endParaRPr lang="en-ZA" sz="3200" dirty="0"/>
          </a:p>
        </p:txBody>
      </p:sp>
      <p:sp>
        <p:nvSpPr>
          <p:cNvPr id="51" name="Rectangle 50"/>
          <p:cNvSpPr/>
          <p:nvPr/>
        </p:nvSpPr>
        <p:spPr>
          <a:xfrm>
            <a:off x="3468513" y="2691825"/>
            <a:ext cx="2322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Lord of lords</a:t>
            </a:r>
            <a:endParaRPr lang="en-ZA" sz="3200" dirty="0"/>
          </a:p>
        </p:txBody>
      </p:sp>
      <p:sp>
        <p:nvSpPr>
          <p:cNvPr id="52" name="Rectangle 51"/>
          <p:cNvSpPr/>
          <p:nvPr/>
        </p:nvSpPr>
        <p:spPr>
          <a:xfrm>
            <a:off x="3293745" y="3200400"/>
            <a:ext cx="29546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Comforter	</a:t>
            </a:r>
            <a:endParaRPr lang="en-ZA" sz="3200" dirty="0"/>
          </a:p>
        </p:txBody>
      </p:sp>
      <p:sp>
        <p:nvSpPr>
          <p:cNvPr id="55" name="Rectangle 54"/>
          <p:cNvSpPr/>
          <p:nvPr/>
        </p:nvSpPr>
        <p:spPr>
          <a:xfrm>
            <a:off x="3886200" y="152400"/>
            <a:ext cx="14061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 h o r u s</a:t>
            </a:r>
            <a:endParaRPr lang="en-ZA" sz="2400" i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21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8768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2" name="Content Placeholder 3" descr="C:\Users\insem041\Pictures\BlueRay_Wallpaper_HD_no_logo_by_Hosenfeld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486400"/>
            <a:ext cx="5562600" cy="838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53" name="Rectangle 52"/>
          <p:cNvSpPr/>
          <p:nvPr/>
        </p:nvSpPr>
        <p:spPr>
          <a:xfrm>
            <a:off x="3733800" y="3810000"/>
            <a:ext cx="1714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Almighty</a:t>
            </a:r>
            <a:endParaRPr lang="en-ZA" sz="3200" dirty="0"/>
          </a:p>
        </p:txBody>
      </p:sp>
      <p:sp>
        <p:nvSpPr>
          <p:cNvPr id="54" name="Rectangle 53"/>
          <p:cNvSpPr/>
          <p:nvPr/>
        </p:nvSpPr>
        <p:spPr>
          <a:xfrm>
            <a:off x="3746576" y="4292025"/>
            <a:ext cx="17424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Deliverer</a:t>
            </a:r>
            <a:endParaRPr lang="en-ZA" sz="32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6172200"/>
            <a:ext cx="6096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4" name="Rectangle 23"/>
          <p:cNvSpPr/>
          <p:nvPr/>
        </p:nvSpPr>
        <p:spPr>
          <a:xfrm>
            <a:off x="3276600" y="4876800"/>
            <a:ext cx="2909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Nkosi </a:t>
            </a:r>
            <a:r>
              <a:rPr lang="en-ZA" sz="3200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ya</a:t>
            </a:r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sz="3200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makosi</a:t>
            </a:r>
            <a:endParaRPr lang="en-ZA" sz="3200" dirty="0"/>
          </a:p>
        </p:txBody>
      </p:sp>
      <p:sp>
        <p:nvSpPr>
          <p:cNvPr id="25" name="Rectangle 24"/>
          <p:cNvSpPr/>
          <p:nvPr/>
        </p:nvSpPr>
        <p:spPr>
          <a:xfrm>
            <a:off x="3124200" y="5511225"/>
            <a:ext cx="33351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Thixo</a:t>
            </a:r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sz="3200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un’amandla</a:t>
            </a:r>
            <a:r>
              <a:rPr lang="en-ZA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  <a:endParaRPr lang="en-ZA" sz="3200" dirty="0"/>
          </a:p>
        </p:txBody>
      </p:sp>
    </p:spTree>
    <p:extLst>
      <p:ext uri="{BB962C8B-B14F-4D97-AF65-F5344CB8AC3E}">
        <p14:creationId xmlns:p14="http://schemas.microsoft.com/office/powerpoint/2010/main" val="232012887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142</Words>
  <Application>Microsoft Office PowerPoint</Application>
  <PresentationFormat>On-screen Show (4:3)</PresentationFormat>
  <Paragraphs>30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Jesus, my conqueror</dc:title>
  <dc:creator>A. Ukelo</dc:creator>
  <cp:lastModifiedBy>Ukelo Alimange</cp:lastModifiedBy>
  <cp:revision>30</cp:revision>
  <dcterms:created xsi:type="dcterms:W3CDTF">2006-08-16T00:00:00Z</dcterms:created>
  <dcterms:modified xsi:type="dcterms:W3CDTF">2013-12-30T20:57:14Z</dcterms:modified>
</cp:coreProperties>
</file>