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4" r:id="rId4"/>
    <p:sldId id="265" r:id="rId5"/>
    <p:sldId id="266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422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733549"/>
            <a:ext cx="7772400" cy="2686051"/>
          </a:xfrm>
        </p:spPr>
        <p:txBody>
          <a:bodyPr>
            <a:noAutofit/>
          </a:bodyPr>
          <a:lstStyle/>
          <a:p>
            <a:r>
              <a:rPr lang="en-ZA" sz="6000" b="1" i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Jesus, my Lord, </a:t>
            </a:r>
            <a:r>
              <a:rPr lang="en-ZA" sz="6000" b="1" i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6000" b="1" i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6000" b="1" i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my </a:t>
            </a:r>
            <a:r>
              <a:rPr lang="en-ZA" sz="6000" b="1" i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God, my </a:t>
            </a:r>
            <a:r>
              <a:rPr lang="en-ZA" sz="6000" b="1" i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All</a:t>
            </a:r>
            <a:br>
              <a:rPr lang="en-ZA" sz="6000" b="1" i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60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611</a:t>
            </a:r>
            <a:r>
              <a:rPr lang="en-ZA" sz="6000" b="1" i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6000" b="1" i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6000" b="1" i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Bevel 5"/>
          <p:cNvSpPr/>
          <p:nvPr/>
        </p:nvSpPr>
        <p:spPr>
          <a:xfrm>
            <a:off x="3962400" y="4191000"/>
            <a:ext cx="1087754" cy="1034045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G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4388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447800"/>
            <a:ext cx="7391400" cy="4267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ZA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Jesus</a:t>
            </a:r>
            <a:r>
              <a:rPr lang="en-ZA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, my Lord, my God, my All,</a:t>
            </a:r>
            <a:br>
              <a:rPr lang="en-ZA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Hear me, blest </a:t>
            </a:r>
            <a:r>
              <a:rPr lang="en-ZA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Saviour</a:t>
            </a:r>
            <a:r>
              <a:rPr lang="en-ZA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, when I call;</a:t>
            </a:r>
            <a:br>
              <a:rPr lang="en-ZA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Hear me, and from Thy </a:t>
            </a:r>
            <a:r>
              <a:rPr lang="en-ZA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dwelling-place</a:t>
            </a:r>
            <a:r>
              <a:rPr lang="en-ZA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Pour down the riches of Thy </a:t>
            </a:r>
            <a:r>
              <a:rPr lang="en-ZA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grace</a:t>
            </a:r>
            <a:r>
              <a:rPr lang="en-ZA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:</a:t>
            </a:r>
            <a:endParaRPr lang="en-ZA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J e s u s,  my  L o r d,    I  Thee   adore ; </a:t>
            </a:r>
            <a:r>
              <a:rPr lang="en-ZA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O </a:t>
            </a:r>
            <a:r>
              <a:rPr lang="en-ZA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make me love </a:t>
            </a:r>
            <a:r>
              <a:rPr lang="en-ZA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Thee </a:t>
            </a:r>
            <a:r>
              <a:rPr lang="en-ZA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more and </a:t>
            </a:r>
            <a:r>
              <a:rPr lang="en-ZA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more</a:t>
            </a:r>
            <a:r>
              <a:rPr lang="en-ZA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  <a:p>
            <a:pPr marL="0" indent="0">
              <a:buNone/>
            </a:pPr>
            <a:endParaRPr lang="en-ZA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Right Brace 4"/>
          <p:cNvSpPr/>
          <p:nvPr/>
        </p:nvSpPr>
        <p:spPr>
          <a:xfrm>
            <a:off x="8077200" y="4114800"/>
            <a:ext cx="304800" cy="914400"/>
          </a:xfrm>
          <a:prstGeom prst="rightBrace">
            <a:avLst/>
          </a:prstGeom>
          <a:noFill/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" name="Rounded Rectangle 5"/>
          <p:cNvSpPr/>
          <p:nvPr/>
        </p:nvSpPr>
        <p:spPr>
          <a:xfrm>
            <a:off x="8229600" y="4343400"/>
            <a:ext cx="609600" cy="457200"/>
          </a:xfrm>
          <a:prstGeom prst="round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dirty="0" smtClean="0"/>
              <a:t>X2</a:t>
            </a:r>
            <a:endParaRPr lang="en-ZA" dirty="0"/>
          </a:p>
        </p:txBody>
      </p:sp>
      <p:sp>
        <p:nvSpPr>
          <p:cNvPr id="7" name="Diamond 6"/>
          <p:cNvSpPr/>
          <p:nvPr/>
        </p:nvSpPr>
        <p:spPr>
          <a:xfrm>
            <a:off x="4074330" y="685800"/>
            <a:ext cx="995340" cy="553212"/>
          </a:xfrm>
          <a:prstGeom prst="diamond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1</a:t>
            </a:r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5433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1219200" y="1447800"/>
            <a:ext cx="7391400" cy="4267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ZA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Jesus, too late I Thee have sought;</a:t>
            </a:r>
            <a:br>
              <a:rPr lang="en-ZA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How can I love Thee as I ought?</a:t>
            </a:r>
            <a:br>
              <a:rPr lang="en-ZA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how extol Thy matchless fame,</a:t>
            </a:r>
            <a:br>
              <a:rPr lang="en-ZA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glorious beauty of Thy Name</a:t>
            </a:r>
            <a:r>
              <a:rPr lang="en-ZA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?</a:t>
            </a:r>
          </a:p>
          <a:p>
            <a:pPr marL="0" indent="0">
              <a:buNone/>
            </a:pPr>
            <a:r>
              <a:rPr lang="en-ZA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b="1" i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 e s u s,  my  L o r d,    I  Thee   adore ; </a:t>
            </a:r>
            <a:br>
              <a:rPr lang="en-ZA" b="1" i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b="1" i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make me love Thee </a:t>
            </a:r>
            <a:r>
              <a:rPr lang="en-ZA" b="1" i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more </a:t>
            </a:r>
            <a:r>
              <a:rPr lang="en-ZA" b="1" i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more.</a:t>
            </a:r>
          </a:p>
          <a:p>
            <a:pPr marL="0" indent="0">
              <a:buFont typeface="Arial" pitchFamily="34" charset="0"/>
              <a:buNone/>
            </a:pPr>
            <a:endParaRPr lang="en-ZA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Right Brace 6"/>
          <p:cNvSpPr/>
          <p:nvPr/>
        </p:nvSpPr>
        <p:spPr>
          <a:xfrm>
            <a:off x="8153400" y="4114800"/>
            <a:ext cx="304800" cy="914400"/>
          </a:xfrm>
          <a:prstGeom prst="rightBrace">
            <a:avLst/>
          </a:prstGeom>
          <a:noFill/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8" name="Rounded Rectangle 7"/>
          <p:cNvSpPr/>
          <p:nvPr/>
        </p:nvSpPr>
        <p:spPr>
          <a:xfrm>
            <a:off x="8285018" y="4343400"/>
            <a:ext cx="609600" cy="457200"/>
          </a:xfrm>
          <a:prstGeom prst="round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dirty="0" smtClean="0"/>
              <a:t>X2</a:t>
            </a:r>
            <a:endParaRPr lang="en-ZA" dirty="0"/>
          </a:p>
        </p:txBody>
      </p:sp>
      <p:sp>
        <p:nvSpPr>
          <p:cNvPr id="9" name="Diamond 8"/>
          <p:cNvSpPr/>
          <p:nvPr/>
        </p:nvSpPr>
        <p:spPr>
          <a:xfrm>
            <a:off x="4110060" y="685800"/>
            <a:ext cx="995340" cy="553212"/>
          </a:xfrm>
          <a:prstGeom prst="diamond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2</a:t>
            </a:r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0306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914400" y="1447800"/>
            <a:ext cx="8077200" cy="4267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ZA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Jesus, what didst Thou find in me</a:t>
            </a:r>
            <a:br>
              <a:rPr lang="en-ZA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That Thou hast dealt so lovingly?</a:t>
            </a:r>
            <a:br>
              <a:rPr lang="en-ZA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How great the joy that Thou hast brought,</a:t>
            </a:r>
            <a:br>
              <a:rPr lang="en-ZA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So far exceeding hope or thought</a:t>
            </a:r>
            <a:r>
              <a:rPr lang="en-ZA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</a:p>
          <a:p>
            <a:pPr marL="0" indent="0">
              <a:buNone/>
            </a:pPr>
            <a:r>
              <a:rPr lang="en-ZA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J e s u s,  my  L o r d,    I  Thee   adore ; </a:t>
            </a:r>
            <a:br>
              <a:rPr lang="en-ZA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O make me love Thee </a:t>
            </a:r>
            <a:r>
              <a:rPr lang="en-ZA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more </a:t>
            </a:r>
            <a:r>
              <a:rPr lang="en-ZA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and more.</a:t>
            </a:r>
          </a:p>
          <a:p>
            <a:pPr marL="0" indent="0">
              <a:buFont typeface="Arial" pitchFamily="34" charset="0"/>
              <a:buNone/>
            </a:pPr>
            <a:endParaRPr lang="en-ZA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Right Brace 5"/>
          <p:cNvSpPr/>
          <p:nvPr/>
        </p:nvSpPr>
        <p:spPr>
          <a:xfrm>
            <a:off x="7924800" y="4114800"/>
            <a:ext cx="304800" cy="914400"/>
          </a:xfrm>
          <a:prstGeom prst="rightBrace">
            <a:avLst/>
          </a:prstGeom>
          <a:noFill/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2" name="Rounded Rectangle 1"/>
          <p:cNvSpPr/>
          <p:nvPr/>
        </p:nvSpPr>
        <p:spPr>
          <a:xfrm>
            <a:off x="8077200" y="4343400"/>
            <a:ext cx="609600" cy="457200"/>
          </a:xfrm>
          <a:prstGeom prst="round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dirty="0" smtClean="0"/>
              <a:t>X2</a:t>
            </a:r>
            <a:endParaRPr lang="en-ZA" dirty="0"/>
          </a:p>
        </p:txBody>
      </p:sp>
      <p:sp>
        <p:nvSpPr>
          <p:cNvPr id="7" name="Diamond 6"/>
          <p:cNvSpPr/>
          <p:nvPr/>
        </p:nvSpPr>
        <p:spPr>
          <a:xfrm>
            <a:off x="4110060" y="685800"/>
            <a:ext cx="995340" cy="553212"/>
          </a:xfrm>
          <a:prstGeom prst="diamond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3</a:t>
            </a:r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8894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838200" y="1447800"/>
            <a:ext cx="8077200" cy="4267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ZA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Jesus</a:t>
            </a:r>
            <a:r>
              <a:rPr lang="en-ZA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, of Thee shall be my song;</a:t>
            </a:r>
            <a:br>
              <a:rPr lang="en-ZA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To Thee my heart and soul belong;</a:t>
            </a:r>
            <a:br>
              <a:rPr lang="en-ZA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All that I have or am is Thine</a:t>
            </a:r>
            <a:r>
              <a:rPr lang="en-ZA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marL="0" indent="0">
              <a:buNone/>
            </a:pPr>
            <a:r>
              <a:rPr lang="en-ZA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And Thou, Blessed Saviour, Thou art mine.</a:t>
            </a:r>
          </a:p>
          <a:p>
            <a:pPr marL="0" indent="0">
              <a:buNone/>
            </a:pPr>
            <a:r>
              <a:rPr lang="en-ZA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J e s u s,  my  L o r d,    I  Thee   adore ; </a:t>
            </a:r>
            <a:br>
              <a:rPr lang="en-ZA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O make me love </a:t>
            </a:r>
            <a:r>
              <a:rPr lang="en-ZA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Thee </a:t>
            </a:r>
            <a:r>
              <a:rPr lang="en-ZA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more and more.</a:t>
            </a:r>
          </a:p>
          <a:p>
            <a:pPr marL="0" indent="0">
              <a:buFont typeface="Arial" pitchFamily="34" charset="0"/>
              <a:buNone/>
            </a:pPr>
            <a:endParaRPr lang="en-ZA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Action Button: End 5">
            <a:hlinkClick r:id="" action="ppaction://hlinkshowjump?jump=lastslide" highlightClick="1"/>
          </p:cNvPr>
          <p:cNvSpPr/>
          <p:nvPr/>
        </p:nvSpPr>
        <p:spPr>
          <a:xfrm>
            <a:off x="4257492" y="5562600"/>
            <a:ext cx="709955" cy="152400"/>
          </a:xfrm>
          <a:prstGeom prst="actionButtonEnd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7" name="Right Brace 6"/>
          <p:cNvSpPr/>
          <p:nvPr/>
        </p:nvSpPr>
        <p:spPr>
          <a:xfrm>
            <a:off x="7772400" y="4191000"/>
            <a:ext cx="304800" cy="914400"/>
          </a:xfrm>
          <a:prstGeom prst="rightBrace">
            <a:avLst/>
          </a:prstGeom>
          <a:noFill/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8" name="Rounded Rectangle 7"/>
          <p:cNvSpPr/>
          <p:nvPr/>
        </p:nvSpPr>
        <p:spPr>
          <a:xfrm>
            <a:off x="7924800" y="4419600"/>
            <a:ext cx="609600" cy="457200"/>
          </a:xfrm>
          <a:prstGeom prst="round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dirty="0" smtClean="0"/>
              <a:t>X2</a:t>
            </a:r>
            <a:endParaRPr lang="en-ZA" dirty="0"/>
          </a:p>
        </p:txBody>
      </p:sp>
      <p:sp>
        <p:nvSpPr>
          <p:cNvPr id="9" name="Diamond 8"/>
          <p:cNvSpPr/>
          <p:nvPr/>
        </p:nvSpPr>
        <p:spPr>
          <a:xfrm>
            <a:off x="4114800" y="665988"/>
            <a:ext cx="995340" cy="553212"/>
          </a:xfrm>
          <a:prstGeom prst="diamond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4</a:t>
            </a:r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8894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</TotalTime>
  <Words>51</Words>
  <Application>Microsoft Office PowerPoint</Application>
  <PresentationFormat>On-screen Show (4:3)</PresentationFormat>
  <Paragraphs>19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Cambria</vt:lpstr>
      <vt:lpstr>Office Theme</vt:lpstr>
      <vt:lpstr>Jesus, my Lord,  my God, my All 611 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Ukelo Alimange</dc:creator>
  <cp:lastModifiedBy>Ualimange</cp:lastModifiedBy>
  <cp:revision>22</cp:revision>
  <dcterms:created xsi:type="dcterms:W3CDTF">2006-08-16T00:00:00Z</dcterms:created>
  <dcterms:modified xsi:type="dcterms:W3CDTF">2019-05-03T20:51:52Z</dcterms:modified>
</cp:coreProperties>
</file>