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6" r:id="rId4"/>
    <p:sldId id="267" r:id="rId5"/>
    <p:sldId id="263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AEF05E-E8E8-4FFC-96C4-0278077927C5}" type="datetimeFigureOut">
              <a:rPr lang="en-ZA" smtClean="0"/>
              <a:t>02 Jan 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FA016-7126-4EB1-BB09-49F49DCD3DA0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03735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FA016-7126-4EB1-BB09-49F49DCD3DA0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48821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FA016-7126-4EB1-BB09-49F49DCD3DA0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4882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FA016-7126-4EB1-BB09-49F49DCD3DA0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48821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FA016-7126-4EB1-BB09-49F49DCD3DA0}" type="slidenum">
              <a:rPr lang="en-ZA" smtClean="0"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488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609600"/>
            <a:ext cx="8382000" cy="54864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en-ZA" sz="96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Jesus, Thy Name </a:t>
            </a:r>
            <a:br>
              <a:rPr lang="en-ZA" sz="9600" dirty="0">
                <a:solidFill>
                  <a:srgbClr val="FFFF00"/>
                </a:solidFill>
                <a:latin typeface="Edwardian Script ITC" panose="030303020407070D0804" pitchFamily="66" charset="0"/>
              </a:rPr>
            </a:br>
            <a:r>
              <a:rPr lang="en-ZA" sz="96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I Love</a:t>
            </a:r>
            <a:r>
              <a:rPr lang="en-ZA" sz="96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/>
            </a:r>
            <a:br>
              <a:rPr lang="en-ZA" sz="9600" b="1" dirty="0">
                <a:solidFill>
                  <a:srgbClr val="FFFF00"/>
                </a:solidFill>
                <a:latin typeface="Edwardian Script ITC" panose="030303020407070D0804" pitchFamily="66" charset="0"/>
              </a:rPr>
            </a:br>
            <a:endParaRPr lang="en-ZA" sz="96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038600" y="47503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</a:p>
        </p:txBody>
      </p:sp>
      <p:sp>
        <p:nvSpPr>
          <p:cNvPr id="4" name="Bevel 3"/>
          <p:cNvSpPr/>
          <p:nvPr/>
        </p:nvSpPr>
        <p:spPr>
          <a:xfrm>
            <a:off x="4038600" y="40645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681</a:t>
            </a:r>
            <a:endParaRPr lang="en-ZA" sz="4000" b="1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17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685800"/>
            <a:ext cx="9052560" cy="56388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Jesus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Thy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Name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 love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All other names above,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Lord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: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 Thou art all to me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Nothing   to  please  I 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see,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Nothing apart from Thee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Lord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4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36171" y="425541"/>
            <a:ext cx="1217066" cy="516155"/>
          </a:xfrm>
          <a:prstGeom prst="diamond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49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685800"/>
            <a:ext cx="9052560" cy="58674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Thou,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blessed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Son of God,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Hast bought me with Thy blood,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Lord:</a:t>
            </a:r>
          </a:p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how great is Thy love,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other   loves   above,</a:t>
            </a:r>
          </a:p>
          <a:p>
            <a:pPr marL="0" indent="0"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Love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that I daily prove,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Lord.</a:t>
            </a:r>
          </a:p>
          <a:p>
            <a:pPr marL="0" indent="0" algn="ctr">
              <a:buNone/>
            </a:pPr>
            <a:endParaRPr lang="en-ZA" sz="4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36171" y="425541"/>
            <a:ext cx="1217066" cy="516155"/>
          </a:xfrm>
          <a:prstGeom prst="diamond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7728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685800"/>
            <a:ext cx="9052560" cy="61722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When unto Thee I flee,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Thou wilt my Refuge be,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Lord: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What 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need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I  now  to 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fear,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What earthly grief or care,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4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Since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Thou art ever near?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Lord.</a:t>
            </a:r>
          </a:p>
          <a:p>
            <a:pPr marL="0" indent="0" algn="ctr">
              <a:buNone/>
            </a:pPr>
            <a:endParaRPr lang="en-ZA" sz="40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36171" y="425541"/>
            <a:ext cx="1217066" cy="516155"/>
          </a:xfrm>
          <a:prstGeom prst="diamond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13766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685800"/>
            <a:ext cx="9052560" cy="61722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Soon Thou wilt come again;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be happy then,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my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Lord: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Then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Thine own face I’ll see,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Then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I   shall  like 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Thee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be,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Then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ever more with Thee,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Jesus, my Lord.</a:t>
            </a:r>
          </a:p>
          <a:p>
            <a:pPr marL="0" indent="0" algn="ctr">
              <a:buNone/>
            </a:pPr>
            <a:endParaRPr lang="en-ZA" sz="40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36171" y="425541"/>
            <a:ext cx="1217066" cy="516155"/>
          </a:xfrm>
          <a:prstGeom prst="diamond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2" name="Action Button: End 1">
            <a:hlinkClick r:id="" action="ppaction://hlinkshowjump?jump=lastslide" highlightClick="1"/>
          </p:cNvPr>
          <p:cNvSpPr/>
          <p:nvPr/>
        </p:nvSpPr>
        <p:spPr>
          <a:xfrm>
            <a:off x="4249040" y="6564739"/>
            <a:ext cx="588417" cy="14086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658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brightnessContrast bright="4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14" t="24651" r="26932" b="24388"/>
          <a:stretch/>
        </p:blipFill>
        <p:spPr bwMode="auto">
          <a:xfrm>
            <a:off x="1" y="24533"/>
            <a:ext cx="9143999" cy="6833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18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39</Words>
  <Application>Microsoft Office PowerPoint</Application>
  <PresentationFormat>On-screen Show (4:3)</PresentationFormat>
  <Paragraphs>35</Paragraphs>
  <Slides>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Jesus, Thy Name  I Love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Ualimange</cp:lastModifiedBy>
  <cp:revision>18</cp:revision>
  <dcterms:created xsi:type="dcterms:W3CDTF">2006-08-16T00:00:00Z</dcterms:created>
  <dcterms:modified xsi:type="dcterms:W3CDTF">2018-01-02T12:13:17Z</dcterms:modified>
</cp:coreProperties>
</file>