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8"/>
  </p:notesMasterIdLst>
  <p:sldIdLst>
    <p:sldId id="256" r:id="rId2"/>
    <p:sldId id="292" r:id="rId3"/>
    <p:sldId id="311" r:id="rId4"/>
    <p:sldId id="312" r:id="rId5"/>
    <p:sldId id="313" r:id="rId6"/>
    <p:sldId id="314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9" autoAdjust="0"/>
    <p:restoredTop sz="94660"/>
  </p:normalViewPr>
  <p:slideViewPr>
    <p:cSldViewPr>
      <p:cViewPr varScale="1">
        <p:scale>
          <a:sx n="70" d="100"/>
          <a:sy n="70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33840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120494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294738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80216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834038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912459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68904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94553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293536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96418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859967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1133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ransition spd="slow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6200" y="1143000"/>
            <a:ext cx="9144000" cy="1470025"/>
          </a:xfrm>
        </p:spPr>
        <p:txBody>
          <a:bodyPr/>
          <a:lstStyle/>
          <a:p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JESUS, LOVER OF MY SOUL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4290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latin typeface="Cambria" panose="02040503050406030204" pitchFamily="18" charset="0"/>
              </a:rPr>
              <a:t>778-A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Bevel 6"/>
          <p:cNvSpPr/>
          <p:nvPr/>
        </p:nvSpPr>
        <p:spPr>
          <a:xfrm>
            <a:off x="3848100" y="4299955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1219200" y="2514600"/>
            <a:ext cx="6400800" cy="76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ZA" sz="2000" b="1" dirty="0">
                <a:latin typeface="Cambria" panose="02040503050406030204" pitchFamily="18" charset="0"/>
              </a:rPr>
              <a:t>[ + </a:t>
            </a:r>
            <a:r>
              <a:rPr lang="en-ZA" sz="2000" b="1" dirty="0" err="1">
                <a:latin typeface="Cambria" panose="02040503050406030204" pitchFamily="18" charset="0"/>
              </a:rPr>
              <a:t>solfa</a:t>
            </a:r>
            <a:r>
              <a:rPr lang="en-ZA" sz="2000" b="1" dirty="0">
                <a:latin typeface="Cambria" panose="02040503050406030204" pitchFamily="18" charset="0"/>
              </a:rPr>
              <a:t>-worship ]</a:t>
            </a: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Jesus, Lover of my soul,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Let me to Thy bosom fly,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While the nearer water roll,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While the tempest still is high;</a:t>
            </a:r>
          </a:p>
          <a:p>
            <a:pPr marL="0" indent="0" algn="ctr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Hide me, O my Saviour, hide,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Till the storm of life is past;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Safe into the haven guide,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O receive my soul at last.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  <a:r>
              <a:rPr lang="en-ZA" sz="3400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71561196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1138812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Other refuge have I none;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Hangs my helpless soul on Thee;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Leave, O Leave me not alone,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Still support and comfort me.</a:t>
            </a:r>
          </a:p>
          <a:p>
            <a:pPr marL="0" indent="0" algn="ctr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All my trust on Thee is stayed,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All my help from Thee I bring;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Cover my defenceless head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With the shadow of Thy wing.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  <a:r>
              <a:rPr lang="en-ZA" sz="3400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675744599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1138812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Plenteous grace with Thee is found,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Grace to cover all my sin;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Let the healing streams abound;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Make and keep me pure within.</a:t>
            </a:r>
          </a:p>
          <a:p>
            <a:pPr marL="0" indent="0" algn="ctr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Thou of Life the fountain art;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Freely let me take of Thee;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Spring Thou up within my heart,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Rise to all eternity.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  <a:r>
              <a:rPr lang="en-ZA" sz="3400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iamond 7">
            <a:extLst>
              <a:ext uri="{FF2B5EF4-FFF2-40B4-BE49-F238E27FC236}">
                <a16:creationId xmlns:a16="http://schemas.microsoft.com/office/drawing/2014/main" id="{196331BD-81D0-47FB-B2DC-EBD5DCD2B0C1}"/>
              </a:ext>
            </a:extLst>
          </p:cNvPr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924281706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1138812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Thou, O Christ, art all I want;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More than all in Thee I find,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Raise the fallen, cheer the faint,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Heal the sick and lead the blind.</a:t>
            </a:r>
          </a:p>
          <a:p>
            <a:pPr marL="0" indent="0" algn="ctr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Just and Holy is Thy Name,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I am all unrighteousness;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Vile, full of iniquities,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Thou art full of Truth and Grace.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  <a:r>
              <a:rPr lang="en-ZA" sz="3400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7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D2EF76E7-93C0-43C4-A521-0C152758C90A}"/>
              </a:ext>
            </a:extLst>
          </p:cNvPr>
          <p:cNvSpPr/>
          <p:nvPr/>
        </p:nvSpPr>
        <p:spPr>
          <a:xfrm>
            <a:off x="4216631" y="6286876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572142390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77FFE3D-B5B6-4972-B35E-C4DC46C43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094" r="9718"/>
          <a:stretch/>
        </p:blipFill>
        <p:spPr>
          <a:xfrm rot="16200000">
            <a:off x="1143000" y="-1143001"/>
            <a:ext cx="6857999" cy="9144002"/>
          </a:xfrm>
        </p:spPr>
      </p:pic>
    </p:spTree>
    <p:extLst>
      <p:ext uri="{BB962C8B-B14F-4D97-AF65-F5344CB8AC3E}">
        <p14:creationId xmlns:p14="http://schemas.microsoft.com/office/powerpoint/2010/main" val="3783395480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2524</TotalTime>
  <Words>248</Words>
  <Application>Microsoft Office PowerPoint</Application>
  <PresentationFormat>On-screen Show (4:3)</PresentationFormat>
  <Paragraphs>71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Office Theme</vt:lpstr>
      <vt:lpstr>JESUS, LOVER OF MY SOUL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233</cp:revision>
  <dcterms:created xsi:type="dcterms:W3CDTF">2006-08-16T00:00:00Z</dcterms:created>
  <dcterms:modified xsi:type="dcterms:W3CDTF">2021-03-27T21:22:42Z</dcterms:modified>
</cp:coreProperties>
</file>