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insem041\Pictures\Gold_Wallpaper_by_ravirajcoomar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28800"/>
            <a:ext cx="7772400" cy="1470025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8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High Tower Text" panose="02040502050506030303" pitchFamily="18" charset="0"/>
              </a:rPr>
              <a:t>Joyful, Joyful</a:t>
            </a:r>
            <a:br>
              <a:rPr lang="en-ZA" sz="88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High Tower Text" panose="02040502050506030303" pitchFamily="18" charset="0"/>
              </a:rPr>
            </a:br>
            <a:endParaRPr lang="en-ZA" sz="88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tx1">
                    <a:alpha val="60000"/>
                  </a:schemeClr>
                </a:glow>
              </a:effectLst>
              <a:latin typeface="High Tower Text" panose="020405020505060303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86200" y="3276600"/>
            <a:ext cx="1295400" cy="762000"/>
          </a:xfrm>
        </p:spPr>
        <p:txBody>
          <a:bodyPr>
            <a:normAutofit/>
          </a:bodyPr>
          <a:lstStyle/>
          <a:p>
            <a:r>
              <a:rPr lang="en-ZA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593</a:t>
            </a:r>
          </a:p>
        </p:txBody>
      </p:sp>
      <p:sp>
        <p:nvSpPr>
          <p:cNvPr id="5" name="Bevel 4"/>
          <p:cNvSpPr/>
          <p:nvPr/>
        </p:nvSpPr>
        <p:spPr>
          <a:xfrm>
            <a:off x="3810000" y="2895600"/>
            <a:ext cx="1447800" cy="3550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93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insem041\Pictures\Gold_Wallpaper_by_ravirajcoomar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685800"/>
            <a:ext cx="7543800" cy="5334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Joyful, joyful, we adore Thee,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 of glory, Lord of love;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Hearts unfold like flow'rs before Thee,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Op’ning to the Sun above,</a:t>
            </a:r>
          </a:p>
          <a:p>
            <a:pPr marL="0" indent="0" algn="ctr">
              <a:buNone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Melt the clouds of sin and sadness;</a:t>
            </a: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Drive the dark of doubt away;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Giver of eternal gladness,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Fill us with the light of day!</a:t>
            </a: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marL="0" indent="0" algn="ctr">
              <a:buNone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62000" y="838200"/>
            <a:ext cx="533400" cy="533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b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</a:t>
            </a:r>
            <a:b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sz="2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534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Gold_Wallpaper_by_ravirajcoomar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685800"/>
            <a:ext cx="7543800" cy="502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Thy works with joy surround Thee,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Earth and heav'n reflect Thy rays,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Stars and angels sing around Thee,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Centre of unbroken praise:</a:t>
            </a:r>
          </a:p>
          <a:p>
            <a:pPr marL="0" indent="0" algn="ctr">
              <a:buNone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Field and forest, vale and mountain,</a:t>
            </a: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Flow'ry meadow, flashing sea,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Singing bird and flowing fountain,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Call us to rejoice in Thee.</a:t>
            </a:r>
          </a:p>
          <a:p>
            <a:pPr marL="0" indent="0" algn="ctr">
              <a:buNone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62000" y="838200"/>
            <a:ext cx="533400" cy="533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b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</a:t>
            </a:r>
            <a:b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sz="2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740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insem041\Pictures\Gold_Wallpaper_by_ravirajcoomar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7543800" cy="4876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Thou art giving and forgiving,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Ever blessing, ever blest,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Wellspring of the joy of living,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Ocean depth of happy rest!</a:t>
            </a:r>
          </a:p>
          <a:p>
            <a:pPr marL="0" indent="0" algn="ctr">
              <a:buNone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Thou the Father, Christ our Brother, </a:t>
            </a: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All who live in love are Thine: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Teach us how to love each other,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Lift us to the joy divine.</a:t>
            </a: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</a:t>
            </a:r>
          </a:p>
          <a:p>
            <a:pPr marL="0" indent="0" algn="ctr">
              <a:buNone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62000" y="838200"/>
            <a:ext cx="533400" cy="533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b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</a:t>
            </a:r>
            <a:b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sz="2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740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insem041\Pictures\Gold_Wallpaper_by_ravirajcoomar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609600"/>
            <a:ext cx="7543800" cy="510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</a:t>
            </a: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saints join the mighty chorus,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Which the morning stars began; </a:t>
            </a: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God of love is reigning o'er us,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Brotherly love binds us all.</a:t>
            </a:r>
          </a:p>
          <a:p>
            <a:pPr marL="0" indent="0" algn="ctr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Ever singing, march we onward,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Victors in the midst of strife;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Joyful music lifts us upward</a:t>
            </a:r>
            <a:b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In the triumph song of life.</a:t>
            </a:r>
          </a:p>
          <a:p>
            <a:pPr marL="0" indent="0" algn="ctr">
              <a:buNone/>
            </a:pPr>
            <a:r>
              <a:rPr lang="en-ZA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 </a:t>
            </a:r>
          </a:p>
          <a:p>
            <a:pPr marL="0" indent="0" algn="ctr">
              <a:buNone/>
            </a:pPr>
            <a:endParaRPr lang="en-ZA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43400" y="5562600"/>
            <a:ext cx="685800" cy="204216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62000" y="838200"/>
            <a:ext cx="533400" cy="533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b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4</a:t>
            </a:r>
            <a:br>
              <a:rPr lang="en-ZA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sz="2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740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263</Words>
  <Application>Microsoft Office PowerPoint</Application>
  <PresentationFormat>On-screen Show (4:3)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High Tower Text</vt:lpstr>
      <vt:lpstr>Office Theme</vt:lpstr>
      <vt:lpstr>Joyful, Joyful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Joyful, Joyful </dc:title>
  <dc:creator>A. Ukelo</dc:creator>
  <cp:lastModifiedBy>Ukelo Alimange</cp:lastModifiedBy>
  <cp:revision>28</cp:revision>
  <dcterms:created xsi:type="dcterms:W3CDTF">2006-08-16T00:00:00Z</dcterms:created>
  <dcterms:modified xsi:type="dcterms:W3CDTF">2022-09-18T12:56:19Z</dcterms:modified>
</cp:coreProperties>
</file>