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0E839E-A713-4AFE-99A5-2D632DBF8806}" type="datetimeFigureOut">
              <a:rPr lang="en-US" smtClean="0"/>
              <a:pPr/>
              <a:t>5/27/2018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C95694-4C2A-4B07-9B9E-ACF3119431FF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322346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95694-4C2A-4B07-9B9E-ACF3119431FF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95694-4C2A-4B07-9B9E-ACF3119431FF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95694-4C2A-4B07-9B9E-ACF3119431FF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95694-4C2A-4B07-9B9E-ACF3119431FF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95694-4C2A-4B07-9B9E-ACF3119431FF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95694-4C2A-4B07-9B9E-ACF3119431FF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C95694-4C2A-4B07-9B9E-ACF3119431FF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64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798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791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57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346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78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720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399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512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457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457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2801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0544" y="2111375"/>
            <a:ext cx="8062912" cy="1470025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ZA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JUST A CLOSER WALK </a:t>
            </a:r>
            <a:br>
              <a:rPr lang="en-ZA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60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26</a:t>
            </a:r>
            <a:endParaRPr lang="en-ZA" sz="6000" b="1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115667" y="3899154"/>
            <a:ext cx="988867" cy="672846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886968"/>
            <a:ext cx="8229600" cy="1399032"/>
          </a:xfrm>
        </p:spPr>
        <p:txBody>
          <a:bodyPr/>
          <a:lstStyle/>
          <a:p>
            <a:pPr algn="ctr"/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 </a:t>
            </a:r>
            <a:r>
              <a:rPr lang="en-ZA" sz="3600" b="1" dirty="0" smtClean="0">
                <a:latin typeface="Cambria" panose="02040503050406030204" pitchFamily="18" charset="0"/>
              </a:rPr>
              <a:t>am weak but Thou art strong,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Jesus keep me from all wrong;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I'll be satisfied as long,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As I walk let me walk close to Thee. 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8229600" cy="1399032"/>
          </a:xfrm>
        </p:spPr>
        <p:txBody>
          <a:bodyPr/>
          <a:lstStyle/>
          <a:p>
            <a:pPr algn="ctr"/>
            <a:r>
              <a:rPr lang="en-ZA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 H O R U S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</a:t>
            </a:r>
            <a:r>
              <a:rPr lang="en-ZA" sz="3600" b="1" i="1" dirty="0" smtClean="0">
                <a:latin typeface="Cambria" panose="02040503050406030204" pitchFamily="18" charset="0"/>
              </a:rPr>
              <a:t>Just </a:t>
            </a:r>
            <a:r>
              <a:rPr lang="en-ZA" sz="3600" b="1" i="1" dirty="0" smtClean="0">
                <a:latin typeface="Cambria" panose="02040503050406030204" pitchFamily="18" charset="0"/>
              </a:rPr>
              <a:t>a closer walk with Thee,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Grant it, Jesus, is my plea;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Daily walking close to Thee,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Let it be, Dear Lord, let it be.</a:t>
            </a:r>
            <a:endParaRPr lang="en-ZA" sz="3600" b="1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72" y="1600200"/>
            <a:ext cx="9052560" cy="4525963"/>
          </a:xfrm>
        </p:spPr>
        <p:txBody>
          <a:bodyPr/>
          <a:lstStyle/>
          <a:p>
            <a:pPr algn="ctr">
              <a:buNone/>
            </a:pPr>
            <a:endParaRPr lang="en-ZA" dirty="0" smtClean="0"/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Thru </a:t>
            </a:r>
            <a:r>
              <a:rPr lang="en-ZA" sz="3600" b="1" dirty="0" smtClean="0">
                <a:latin typeface="Cambria" panose="02040503050406030204" pitchFamily="18" charset="0"/>
              </a:rPr>
              <a:t>this world of toil and snares,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If I falter, Lord, who cares?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Who with me my burden shares?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None but Thee, dear Lord, none but Thee. </a:t>
            </a:r>
          </a:p>
          <a:p>
            <a:pPr algn="ctr">
              <a:buNone/>
            </a:pPr>
            <a:endParaRPr lang="en-ZA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04800" y="886968"/>
            <a:ext cx="8229600" cy="1399032"/>
          </a:xfrm>
        </p:spPr>
        <p:txBody>
          <a:bodyPr/>
          <a:lstStyle/>
          <a:p>
            <a:pPr algn="ctr"/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8229600" cy="1399032"/>
          </a:xfrm>
        </p:spPr>
        <p:txBody>
          <a:bodyPr/>
          <a:lstStyle/>
          <a:p>
            <a:pPr algn="ctr"/>
            <a:r>
              <a:rPr lang="en-ZA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 H O R U S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</a:t>
            </a:r>
            <a:r>
              <a:rPr lang="en-ZA" sz="3600" b="1" i="1" dirty="0" smtClean="0">
                <a:latin typeface="Cambria" panose="02040503050406030204" pitchFamily="18" charset="0"/>
              </a:rPr>
              <a:t>Just </a:t>
            </a:r>
            <a:r>
              <a:rPr lang="en-ZA" sz="3600" b="1" i="1" dirty="0" smtClean="0">
                <a:latin typeface="Cambria" panose="02040503050406030204" pitchFamily="18" charset="0"/>
              </a:rPr>
              <a:t>a closer walk with Thee,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Grant it, Jesus, is my plea;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Daily walking close to Thee,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Let it be, Dear Lord, let it be.</a:t>
            </a:r>
            <a:endParaRPr lang="en-ZA" sz="36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841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72" y="1600200"/>
            <a:ext cx="905256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When my feeble life is o'er,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Time for me will be no more;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Guide me gently, safely o'er,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To Thy kingdom shore, to Thy shore.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04800" y="886968"/>
            <a:ext cx="8229600" cy="1399032"/>
          </a:xfrm>
        </p:spPr>
        <p:txBody>
          <a:bodyPr/>
          <a:lstStyle/>
          <a:p>
            <a:pPr algn="ctr"/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1105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8229600" cy="1399032"/>
          </a:xfrm>
        </p:spPr>
        <p:txBody>
          <a:bodyPr/>
          <a:lstStyle/>
          <a:p>
            <a:pPr algn="ctr"/>
            <a:r>
              <a:rPr lang="en-ZA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 H O R U S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</a:t>
            </a:r>
            <a:r>
              <a:rPr lang="en-ZA" sz="3600" b="1" i="1" dirty="0" smtClean="0">
                <a:latin typeface="Cambria" panose="02040503050406030204" pitchFamily="18" charset="0"/>
              </a:rPr>
              <a:t>Just </a:t>
            </a:r>
            <a:r>
              <a:rPr lang="en-ZA" sz="3600" b="1" i="1" dirty="0" smtClean="0">
                <a:latin typeface="Cambria" panose="02040503050406030204" pitchFamily="18" charset="0"/>
              </a:rPr>
              <a:t>a closer walk with Thee,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Grant it, Jesus, is my plea;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Daily walking close to Thee,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Let it be, Dear Lord, let it be.</a:t>
            </a: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3962400" y="5029200"/>
            <a:ext cx="685800" cy="12680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3280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</TotalTime>
  <Words>232</Words>
  <Application>Microsoft Office PowerPoint</Application>
  <PresentationFormat>On-screen Show (4:3)</PresentationFormat>
  <Paragraphs>42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JUST A CLOSER WALK  26</vt:lpstr>
      <vt:lpstr>1</vt:lpstr>
      <vt:lpstr>C H O R U S</vt:lpstr>
      <vt:lpstr>2</vt:lpstr>
      <vt:lpstr>C H O R U S</vt:lpstr>
      <vt:lpstr>3</vt:lpstr>
      <vt:lpstr>C H O R U 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JUST A CLOSER WALK  No. 26</dc:title>
  <dc:creator>Ukelo</dc:creator>
  <cp:lastModifiedBy>Ualimange</cp:lastModifiedBy>
  <cp:revision>13</cp:revision>
  <dcterms:created xsi:type="dcterms:W3CDTF">2006-08-16T00:00:00Z</dcterms:created>
  <dcterms:modified xsi:type="dcterms:W3CDTF">2018-05-27T19:24:23Z</dcterms:modified>
</cp:coreProperties>
</file>