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2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CT Choir" userId="975f45da-5bc3-40be-b9c6-56615e3435e3" providerId="ADAL" clId="{ED09E5DD-19B6-4A0C-BDCC-ACB4D49768F3}"/>
    <pc:docChg chg="modSld">
      <pc:chgData name="DCT Choir" userId="975f45da-5bc3-40be-b9c6-56615e3435e3" providerId="ADAL" clId="{ED09E5DD-19B6-4A0C-BDCC-ACB4D49768F3}" dt="2025-01-24T13:40:51.268" v="0" actId="729"/>
      <pc:docMkLst>
        <pc:docMk/>
      </pc:docMkLst>
      <pc:sldChg chg="mod modShow">
        <pc:chgData name="DCT Choir" userId="975f45da-5bc3-40be-b9c6-56615e3435e3" providerId="ADAL" clId="{ED09E5DD-19B6-4A0C-BDCC-ACB4D49768F3}" dt="2025-01-24T13:40:51.268" v="0" actId="729"/>
        <pc:sldMkLst>
          <pc:docMk/>
          <pc:sldMk cId="0" sldId="25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A002B2-DCE9-4CBE-9190-DB88015F077E}" type="datetimeFigureOut">
              <a:rPr lang="en-US" smtClean="0"/>
              <a:pPr/>
              <a:t>1/24/2025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6EEA2E-C210-43EF-BCC3-384E41850249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908309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6EEA2E-C210-43EF-BCC3-384E41850249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6EEA2E-C210-43EF-BCC3-384E41850249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6EEA2E-C210-43EF-BCC3-384E41850249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6EEA2E-C210-43EF-BCC3-384E41850249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6EEA2E-C210-43EF-BCC3-384E41850249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6EEA2E-C210-43EF-BCC3-384E41850249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6EEA2E-C210-43EF-BCC3-384E41850249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9029" y="228600"/>
            <a:ext cx="8774542" cy="2940146"/>
          </a:xfrm>
        </p:spPr>
        <p:txBody>
          <a:bodyPr>
            <a:noAutofit/>
          </a:bodyPr>
          <a:lstStyle/>
          <a:p>
            <a:pPr algn="ctr"/>
            <a:r>
              <a:rPr lang="en-ZA" sz="6000" b="1" dirty="0">
                <a:solidFill>
                  <a:srgbClr val="FF0000"/>
                </a:solidFill>
              </a:rPr>
              <a:t>JUST AS I AM </a:t>
            </a:r>
            <a:br>
              <a:rPr lang="en-ZA" sz="6000" dirty="0"/>
            </a:br>
            <a:r>
              <a:rPr lang="en-ZA" sz="6000" dirty="0">
                <a:solidFill>
                  <a:schemeClr val="tx1"/>
                </a:solidFill>
              </a:rPr>
              <a:t> </a:t>
            </a:r>
            <a:r>
              <a:rPr lang="en-ZA" sz="6000" b="1" dirty="0">
                <a:solidFill>
                  <a:schemeClr val="tx1"/>
                </a:solidFill>
              </a:rPr>
              <a:t>342</a:t>
            </a:r>
            <a:endParaRPr lang="en-ZA" sz="6000" dirty="0">
              <a:solidFill>
                <a:schemeClr val="tx1"/>
              </a:solidFill>
            </a:endParaRPr>
          </a:p>
        </p:txBody>
      </p:sp>
      <p:sp>
        <p:nvSpPr>
          <p:cNvPr id="3" name="Bevel 2"/>
          <p:cNvSpPr/>
          <p:nvPr/>
        </p:nvSpPr>
        <p:spPr>
          <a:xfrm>
            <a:off x="4114800" y="3429000"/>
            <a:ext cx="14478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B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38600" y="609600"/>
            <a:ext cx="609600" cy="3810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br>
              <a:rPr lang="en-ZA" sz="1800" b="1" cap="none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br>
              <a:rPr lang="en-ZA" sz="1800" b="1" cap="none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br>
              <a:rPr lang="en-ZA" sz="1800" b="1" cap="none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br>
              <a:rPr lang="en-ZA" sz="1800" b="1" cap="none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n-ZA" sz="1800" b="1" cap="none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1295400"/>
            <a:ext cx="8823731" cy="4343400"/>
          </a:xfr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Just as I am, without one plea,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But that Thy blood was shed for me,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And that Thou bid’st me come to Thee,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O Lamb of God, I come, I come.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4102" y="1600201"/>
            <a:ext cx="9035796" cy="4038599"/>
          </a:xfr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Just as I am, and waiting not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To rid my soul of one dark blot,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To Thee whose blood can cleanse each spot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O Lamb of God, I come, I come.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038600" y="609600"/>
            <a:ext cx="609600" cy="381000"/>
          </a:xfrm>
          <a:prstGeom prst="rect">
            <a:avLst/>
          </a:prstGeom>
          <a:ln w="127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anchor="b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ZA" sz="1800" b="1" i="0" u="none" strike="noStrike" kern="1200" cap="none" spc="0" normalizeH="0" baseline="0" noProof="0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br>
              <a:rPr kumimoji="0" lang="en-ZA" sz="1800" b="1" i="0" u="none" strike="noStrike" kern="1200" cap="none" spc="0" normalizeH="0" baseline="0" noProof="0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br>
              <a:rPr kumimoji="0" lang="en-ZA" sz="1800" b="1" i="0" u="none" strike="noStrike" kern="1200" cap="none" spc="0" normalizeH="0" baseline="0" noProof="0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br>
              <a:rPr kumimoji="0" lang="en-ZA" sz="1800" b="1" i="0" u="none" strike="noStrike" kern="1200" cap="none" spc="0" normalizeH="0" baseline="0" noProof="0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ZA" sz="1800" b="1" i="0" u="none" strike="noStrike" kern="1200" cap="none" spc="0" normalizeH="0" baseline="0" noProof="0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8313" y="1295400"/>
            <a:ext cx="8620887" cy="4343400"/>
          </a:xfr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Just as I am, though tossed about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With many a conflict, many a doubt,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Fightings within, and fears without,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O Lamb of God, I come, I come.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223956" y="609600"/>
            <a:ext cx="609600" cy="381000"/>
          </a:xfrm>
          <a:prstGeom prst="rect">
            <a:avLst/>
          </a:prstGeom>
          <a:ln w="127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anchor="b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ZA" sz="1800" b="1" i="0" u="none" strike="noStrike" kern="1200" cap="none" spc="0" normalizeH="0" baseline="0" noProof="0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br>
              <a:rPr kumimoji="0" lang="en-ZA" sz="1800" b="1" i="0" u="none" strike="noStrike" kern="1200" cap="none" spc="0" normalizeH="0" baseline="0" noProof="0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br>
              <a:rPr kumimoji="0" lang="en-ZA" sz="1800" b="1" i="0" u="none" strike="noStrike" kern="1200" cap="none" spc="0" normalizeH="0" baseline="0" noProof="0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br>
              <a:rPr kumimoji="0" lang="en-ZA" sz="1800" b="1" i="0" u="none" strike="noStrike" kern="1200" cap="none" spc="0" normalizeH="0" baseline="0" noProof="0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ZA" sz="1800" b="1" i="0" u="none" strike="noStrike" kern="1200" cap="none" spc="0" normalizeH="0" baseline="0" noProof="0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669" y="1600201"/>
            <a:ext cx="8823731" cy="3809999"/>
          </a:xfr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Just as I am, poor, wretched, blind,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Sight, riches, healing of the mind,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Yea, all I need in Thee to find,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O Lamb of God, I come, I come.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038600" y="609600"/>
            <a:ext cx="609600" cy="381000"/>
          </a:xfrm>
          <a:prstGeom prst="rect">
            <a:avLst/>
          </a:prstGeom>
          <a:ln w="127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anchor="b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ZA" sz="1800" b="1" i="0" u="none" strike="noStrike" kern="1200" cap="none" spc="0" normalizeH="0" baseline="0" noProof="0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br>
              <a:rPr kumimoji="0" lang="en-ZA" sz="1800" b="1" i="0" u="none" strike="noStrike" kern="1200" cap="none" spc="0" normalizeH="0" baseline="0" noProof="0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br>
              <a:rPr kumimoji="0" lang="en-ZA" sz="1800" b="1" i="0" u="none" strike="noStrike" kern="1200" cap="none" spc="0" normalizeH="0" baseline="0" noProof="0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br>
              <a:rPr kumimoji="0" lang="en-ZA" sz="1800" b="1" i="0" u="none" strike="noStrike" kern="1200" cap="none" spc="0" normalizeH="0" baseline="0" noProof="0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ZA" sz="1800" b="1" i="0" u="none" strike="noStrike" kern="1200" cap="none" spc="0" normalizeH="0" baseline="0" noProof="0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14075" y="1600201"/>
            <a:ext cx="8823731" cy="3886199"/>
          </a:xfr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Just as I am, Thou wilt receive,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Wilt welcome, pardon, cleanse, relieve,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Because Thy promise, I believe,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O Lamb of God, I come, I come.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038600" y="609600"/>
            <a:ext cx="609600" cy="381000"/>
          </a:xfrm>
          <a:prstGeom prst="rect">
            <a:avLst/>
          </a:prstGeom>
          <a:ln w="127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anchor="b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ZA" sz="1800" b="1" i="0" u="none" strike="noStrike" kern="1200" cap="none" spc="0" normalizeH="0" baseline="0" noProof="0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br>
              <a:rPr kumimoji="0" lang="en-ZA" sz="1800" b="1" i="0" u="none" strike="noStrike" kern="1200" cap="none" spc="0" normalizeH="0" baseline="0" noProof="0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br>
              <a:rPr kumimoji="0" lang="en-ZA" sz="1800" b="1" i="0" u="none" strike="noStrike" kern="1200" cap="none" spc="0" normalizeH="0" baseline="0" noProof="0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br>
              <a:rPr kumimoji="0" lang="en-ZA" sz="1800" b="1" i="0" u="none" strike="noStrike" kern="1200" cap="none" spc="0" normalizeH="0" baseline="0" noProof="0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ZA" sz="1800" b="1" i="0" u="none" strike="noStrike" kern="1200" cap="none" spc="0" normalizeH="0" baseline="0" noProof="0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5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669" y="1371600"/>
            <a:ext cx="8823731" cy="4038599"/>
          </a:xfr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>
                <a:solidFill>
                  <a:schemeClr val="bg1"/>
                </a:solidFill>
                <a:latin typeface="Cambria" panose="02040503050406030204" pitchFamily="18" charset="0"/>
              </a:rPr>
              <a:t>Just 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as I am, Thy love unknown,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Hath broken every barrier down,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Now to be Thine, and Thine alone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O Lamb of God, I come, I come.</a:t>
            </a:r>
          </a:p>
          <a:p>
            <a:pPr algn="ctr">
              <a:buNone/>
            </a:pPr>
            <a:r>
              <a:rPr lang="en-ZA" sz="44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</a:rPr>
              <a:t>                      </a:t>
            </a:r>
            <a:endParaRPr lang="en-GB" sz="4400" b="1" i="1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134039" y="4794199"/>
            <a:ext cx="809958" cy="140818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038600" y="609600"/>
            <a:ext cx="609600" cy="381000"/>
          </a:xfrm>
          <a:prstGeom prst="rect">
            <a:avLst/>
          </a:prstGeom>
          <a:ln w="127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anchor="b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ZA" sz="1800" b="1" i="0" u="none" strike="noStrike" kern="1200" cap="none" spc="0" normalizeH="0" baseline="0" noProof="0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br>
              <a:rPr kumimoji="0" lang="en-ZA" sz="1800" b="1" i="0" u="none" strike="noStrike" kern="1200" cap="none" spc="0" normalizeH="0" baseline="0" noProof="0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br>
              <a:rPr kumimoji="0" lang="en-ZA" sz="1800" b="1" i="0" u="none" strike="noStrike" kern="1200" cap="none" spc="0" normalizeH="0" baseline="0" noProof="0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br>
              <a:rPr kumimoji="0" lang="en-ZA" sz="1800" b="1" i="0" u="none" strike="noStrike" kern="1200" cap="none" spc="0" normalizeH="0" baseline="0" noProof="0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ZA" sz="1800" b="1" i="0" u="none" strike="noStrike" kern="1200" cap="none" spc="0" normalizeH="0" baseline="0" noProof="0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6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FC186DF-5EAB-4075-BB7C-EE296E9F5D8F}">
  <ds:schemaRefs>
    <ds:schemaRef ds:uri="http://purl.org/dc/elements/1.1/"/>
    <ds:schemaRef ds:uri="http://schemas.microsoft.com/office/2006/metadata/properties"/>
    <ds:schemaRef ds:uri="b3fec16b-ebc2-4fa6-9dd6-49e1f08d656d"/>
    <ds:schemaRef ds:uri="http://purl.org/dc/terms/"/>
    <ds:schemaRef ds:uri="e1b72f72-a6ce-48fe-a382-9236e8dc1f6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272D9BC-6847-41B7-B497-6A160C2EFEB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2CF860E-425C-435B-BB25-465B758C0E1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1176</TotalTime>
  <Words>266</Words>
  <Application>Microsoft Office PowerPoint</Application>
  <PresentationFormat>On-screen Show (4:3)</PresentationFormat>
  <Paragraphs>42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Cambria</vt:lpstr>
      <vt:lpstr>Century Schoolbook</vt:lpstr>
      <vt:lpstr>Wingdings</vt:lpstr>
      <vt:lpstr>Wingdings 2</vt:lpstr>
      <vt:lpstr>Oriel</vt:lpstr>
      <vt:lpstr>JUST AS I AM   342</vt:lpstr>
      <vt:lpstr>    1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JUST AS I AM   342</dc:title>
  <dc:creator>Ukelo</dc:creator>
  <cp:lastModifiedBy>DCT Choir</cp:lastModifiedBy>
  <cp:revision>39</cp:revision>
  <dcterms:created xsi:type="dcterms:W3CDTF">2006-08-16T00:00:00Z</dcterms:created>
  <dcterms:modified xsi:type="dcterms:W3CDTF">2025-01-24T13:41:11Z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