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7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5AFB-C048-3103-FA1D-15F92FCBD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530872-EEC6-1EF3-0007-E726E9616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3E3D7-B931-CD6B-DAC3-090F050B3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97BA4-437F-80FC-A2C9-C2AEBD019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4213C-34E7-A814-731A-BCA544425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155577"/>
      </p:ext>
    </p:extLst>
  </p:cSld>
  <p:clrMapOvr>
    <a:masterClrMapping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CF7E6-6963-91C4-69B1-86DE6346A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9C678-1E36-C3C0-F510-1503D48B6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AD514-164C-7B56-34E2-13B6348AF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3DE5F-AEC7-F0D0-39F3-89E8A84BF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6FD20-62DC-A180-1600-41DC9F895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18990"/>
      </p:ext>
    </p:extLst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3DBE6-039B-56A6-B9E8-A9B62C570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E3363-4F14-76B4-C421-38A38DF08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D439E-E690-24EF-1E1B-2783E2858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D8ECD-3FCF-4952-A13A-3EDDDB438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1126D-15DC-E1A0-F39C-25446BEC0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576530"/>
      </p:ext>
    </p:extLst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1383A-56FF-D158-0CF0-DA8456DDB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4090F-87D8-D747-ABF1-B34A25FB5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551896-61D9-1E98-629E-80F7A5D5A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EC361-E76B-91B3-5274-CF4D253C2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C827E-D420-2BEE-59BF-4A89370A5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C97FA9-686B-C41C-2900-AE7946BD3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417700"/>
      </p:ext>
    </p:extLst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E1943-58A3-FBE6-B5AE-D0B562753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8353A9-C31F-62E5-4E39-BF1D9B78BF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D9A6D4-D7D3-3E33-5820-2C8A450C5B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6DD6BA-278D-ACAB-12E2-90E949ADC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33C75F-A4F1-413A-A7FD-FBDF7B4A75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8037F2-D7C6-5F06-AA23-83DC96AC4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45BB60-45ED-CC90-ADF3-A5E85794A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52DED7-7790-A5FA-8154-BF899239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87030"/>
      </p:ext>
    </p:extLst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4A607-4919-3E38-5DA0-5F3BE2A3D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E9EABD-B5FE-51EC-A178-D46C945F2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C5AEFA-F449-3019-7F6D-C95050ECB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BFE989-AA28-D175-25A0-91C633D7D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28511"/>
      </p:ext>
    </p:extLst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719242-C4CA-8DC3-050C-B01D68196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8B4E93-3E16-25A7-5B30-79EDE4799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2BD7F8-7D7E-4082-CCC6-51A176BFC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41725"/>
      </p:ext>
    </p:extLst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9B4A-5BDD-DFB5-C563-29AF82C40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30D8E-4DF0-01BC-DD7E-656A260CA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0805ED-DBF5-CAE4-E067-F1F34055B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A3BC1-2E46-06E1-542B-C81C0C9A1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39B11-3564-2AEF-1C79-E3BD82836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C7457-65DB-FA38-C977-BCDB2320C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98946"/>
      </p:ext>
    </p:extLst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1D566-C88C-3143-8823-2813F5C7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010BD1-0FF2-62FB-D077-398D44FCEA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348534-026E-AB72-E3C9-D804C4D7A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1B7AD-57B8-A1FF-9562-6CD0B6858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196A9C-9FB7-0573-7200-0EAD94511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32FE3-6389-0F47-88F3-8C59C679B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809336"/>
      </p:ext>
    </p:extLst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51610-1144-1938-A58D-9E6FDB971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021F52-4450-6A2E-A58E-289E285AE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AEB11-8E53-8370-305E-B9DF34139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3F80A-7A2B-2ECE-EFFE-0483A29CD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2F0DB-1285-657D-D029-6A67F9A1E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949288"/>
      </p:ext>
    </p:extLst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610B8D-9328-E528-F5B9-949C8AFDE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8566AC-F6B8-D915-47C9-44480C99AC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CC0B9-A342-933F-6E0C-067730014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28F98-917D-475C-7AA8-78F40A7D2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8AC41-6C33-6224-AAEA-4619F119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25914"/>
      </p:ext>
    </p:extLst>
  </p:cSld>
  <p:clrMapOvr>
    <a:masterClrMapping/>
  </p:clrMapOvr>
  <p:transition spd="slow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FD5764-6C63-7417-DA24-F876799E8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EFB9C1-A119-C2A5-6374-9CAB9212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4333F-7587-7A28-9FDB-610661BB0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96FC1-EA8C-755A-D99B-E6B476E918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2BB9A-EFF8-CB78-2B9C-075013CC4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377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 dir="u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2057400"/>
          </a:xfrm>
        </p:spPr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Monotype Corsiva" pitchFamily="66" charset="0"/>
              </a:rPr>
              <a:t>AMEN, I LOVE HIM</a:t>
            </a:r>
            <a:br>
              <a:rPr lang="en-ZA" b="1" i="1" dirty="0">
                <a:solidFill>
                  <a:srgbClr val="FFFF00"/>
                </a:solidFill>
                <a:latin typeface="Monotype Corsiva" pitchFamily="66" charset="0"/>
              </a:rPr>
            </a:br>
            <a:endParaRPr lang="en-ZA" b="1" i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276600" y="2286000"/>
            <a:ext cx="2438400" cy="119970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</a:p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600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46481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Monotype Corsiva" pitchFamily="66" charset="0"/>
              </a:rPr>
              <a:t>Amen ! I love Jesus,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Monotype Corsiva" pitchFamily="66" charset="0"/>
              </a:rPr>
              <a:t>my Saviour I love Him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Monotype Corsiva" pitchFamily="66" charset="0"/>
              </a:rPr>
              <a:t>Amen ! I praise Jesus,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Monotype Corsiva" pitchFamily="66" charset="0"/>
              </a:rPr>
              <a:t>my Redeemer I love Him.</a:t>
            </a:r>
          </a:p>
        </p:txBody>
      </p:sp>
      <p:sp>
        <p:nvSpPr>
          <p:cNvPr id="4" name="Rectangle 3"/>
          <p:cNvSpPr/>
          <p:nvPr/>
        </p:nvSpPr>
        <p:spPr>
          <a:xfrm>
            <a:off x="4114800" y="838200"/>
            <a:ext cx="9144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/>
              <a:t>1</a:t>
            </a:r>
          </a:p>
        </p:txBody>
      </p:sp>
    </p:spTree>
  </p:cSld>
  <p:clrMapOvr>
    <a:masterClrMapping/>
  </p:clrMapOvr>
  <p:transition spd="slow">
    <p:cover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267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Amen ! I love Him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Oh ! Alleluia ,I love Him.(X2)</a:t>
            </a:r>
          </a:p>
          <a:p>
            <a:pPr algn="ctr"/>
            <a:endParaRPr lang="en-ZA" sz="12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Amen ! </a:t>
            </a:r>
            <a:r>
              <a:rPr lang="en-ZA" sz="3600" b="1" dirty="0" err="1">
                <a:solidFill>
                  <a:schemeClr val="bg1"/>
                </a:solidFill>
                <a:latin typeface="Monotype Corsiva" pitchFamily="66" charset="0"/>
              </a:rPr>
              <a:t>Ngiyamthanda</a:t>
            </a: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Oh ! Alleluia ,</a:t>
            </a:r>
            <a:r>
              <a:rPr lang="en-ZA" sz="3600" b="1" dirty="0" err="1">
                <a:solidFill>
                  <a:schemeClr val="bg1"/>
                </a:solidFill>
                <a:latin typeface="Monotype Corsiva" pitchFamily="66" charset="0"/>
              </a:rPr>
              <a:t>ngiyamthanda</a:t>
            </a: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.(X2)</a:t>
            </a:r>
          </a:p>
          <a:p>
            <a:pPr algn="ctr"/>
            <a:endParaRPr lang="en-ZA" sz="12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Amen ! </a:t>
            </a:r>
            <a:r>
              <a:rPr lang="en-ZA" sz="3600" b="1" dirty="0" err="1">
                <a:solidFill>
                  <a:schemeClr val="bg1"/>
                </a:solidFill>
                <a:latin typeface="Monotype Corsiva" pitchFamily="66" charset="0"/>
              </a:rPr>
              <a:t>Namupenda</a:t>
            </a: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 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Oh ! Alleluia ,</a:t>
            </a:r>
            <a:r>
              <a:rPr lang="en-ZA" sz="3600" b="1" dirty="0" err="1">
                <a:solidFill>
                  <a:schemeClr val="bg1"/>
                </a:solidFill>
                <a:latin typeface="Monotype Corsiva" pitchFamily="66" charset="0"/>
              </a:rPr>
              <a:t>namupenda</a:t>
            </a:r>
            <a:r>
              <a:rPr lang="en-ZA" sz="3600" b="1" dirty="0">
                <a:solidFill>
                  <a:schemeClr val="bg1"/>
                </a:solidFill>
                <a:latin typeface="Monotype Corsiva" pitchFamily="66" charset="0"/>
              </a:rPr>
              <a:t>.(X2)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57393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4114800" y="762000"/>
            <a:ext cx="9144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/>
              <a:t>2</a:t>
            </a:r>
          </a:p>
        </p:txBody>
      </p:sp>
    </p:spTree>
  </p:cSld>
  <p:clrMapOvr>
    <a:masterClrMapping/>
  </p:clrMapOvr>
  <p:transition spd="slow">
    <p:cover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72</Words>
  <Application>Microsoft Office PowerPoint</Application>
  <PresentationFormat>On-screen Show (4:3)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Monotype Corsiva</vt:lpstr>
      <vt:lpstr>Office Theme</vt:lpstr>
      <vt:lpstr>AMEN, I LOVE HIM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AMEN, I LOVE HIM</dc:title>
  <dc:creator>Durban Christian Tab</dc:creator>
  <cp:lastModifiedBy>Ukelo Alimange</cp:lastModifiedBy>
  <cp:revision>9</cp:revision>
  <dcterms:created xsi:type="dcterms:W3CDTF">2006-08-16T00:00:00Z</dcterms:created>
  <dcterms:modified xsi:type="dcterms:W3CDTF">2023-09-30T09:52:57Z</dcterms:modified>
</cp:coreProperties>
</file>