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6" r:id="rId2"/>
    <p:sldId id="272" r:id="rId3"/>
    <p:sldId id="273" r:id="rId4"/>
    <p:sldId id="274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47" autoAdjust="0"/>
    <p:restoredTop sz="94660"/>
  </p:normalViewPr>
  <p:slideViewPr>
    <p:cSldViewPr>
      <p:cViewPr varScale="1">
        <p:scale>
          <a:sx n="73" d="100"/>
          <a:sy n="73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F1CB14-B68D-4733-B0B3-EB8D62BC63F1}" type="datetimeFigureOut">
              <a:rPr lang="en-US" smtClean="0"/>
              <a:pPr/>
              <a:t>9/18/2022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926BA-94FC-4C07-98BC-2247C844139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84209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6BA-94FC-4C07-98BC-2247C844139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9/18/2022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split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/>
            <a:r>
              <a:rPr lang="en-US" sz="8000" dirty="0">
                <a:solidFill>
                  <a:srgbClr val="FFFF00"/>
                </a:solidFill>
                <a:latin typeface="Cambria" panose="02040503050406030204" pitchFamily="18" charset="0"/>
              </a:rPr>
              <a:t>Just One Word!</a:t>
            </a:r>
            <a:br>
              <a:rPr lang="en-US" sz="80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US" sz="80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US" sz="80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US" sz="80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US" sz="80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71900" y="3352800"/>
            <a:ext cx="12573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0" y="2035314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latin typeface="Cambria" panose="02040503050406030204" pitchFamily="18" charset="0"/>
              </a:rPr>
              <a:t> 756</a:t>
            </a:r>
          </a:p>
        </p:txBody>
      </p:sp>
    </p:spTree>
  </p:cSld>
  <p:clrMapOvr>
    <a:masterClrMapping/>
  </p:clrMapOvr>
  <p:transition spd="med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Just one Word from Jesus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Changeth  </a:t>
            </a:r>
            <a:r>
              <a:rPr lang="en-US" sz="2800" b="1" u="sng" dirty="0" err="1">
                <a:solidFill>
                  <a:schemeClr val="bg1"/>
                </a:solidFill>
                <a:latin typeface="Cambria" panose="02040503050406030204" pitchFamily="18" charset="0"/>
              </a:rPr>
              <a:t>e</a:t>
            </a: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’… everything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Just one Shout from Jesus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Silence </a:t>
            </a:r>
            <a:r>
              <a:rPr lang="en-US" sz="28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/ all the storms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Just one Call from Jesus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Raise the </a:t>
            </a:r>
            <a:r>
              <a:rPr lang="en-US" sz="28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dead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/ dead to life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Just one Name: ‘JESUS’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Cast a</a:t>
            </a:r>
            <a:r>
              <a:rPr lang="en-US" sz="28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way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/ ’way darkness </a:t>
            </a: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3458563" y="6248400"/>
            <a:ext cx="2226874" cy="414941"/>
          </a:xfrm>
          <a:prstGeom prst="downArrow">
            <a:avLst>
              <a:gd name="adj1" fmla="val 84645"/>
              <a:gd name="adj2" fmla="val 50000"/>
            </a:avLst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 dirty="0">
                <a:solidFill>
                  <a:srgbClr val="FFFF00"/>
                </a:solidFill>
              </a:rPr>
              <a:t>In the name</a:t>
            </a:r>
          </a:p>
        </p:txBody>
      </p:sp>
    </p:spTree>
    <p:extLst>
      <p:ext uri="{BB962C8B-B14F-4D97-AF65-F5344CB8AC3E}">
        <p14:creationId xmlns:p14="http://schemas.microsoft.com/office/powerpoint/2010/main" val="2950264096"/>
      </p:ext>
    </p:extLst>
  </p:cSld>
  <p:clrMapOvr>
    <a:masterClrMapping/>
  </p:clrMapOvr>
  <p:transition spd="med"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In the Name of Jesus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The lame </a:t>
            </a:r>
            <a:r>
              <a:rPr lang="en-US" sz="28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start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/start to walk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In the Name of Jesus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The blind </a:t>
            </a:r>
            <a:r>
              <a:rPr lang="en-US" sz="28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start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/start to see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7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In the Name of Jesus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The deaf </a:t>
            </a:r>
            <a:r>
              <a:rPr lang="en-US" sz="28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start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/start to hear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8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In the Name of Jesus</a:t>
            </a:r>
          </a:p>
          <a:p>
            <a:pPr marL="0" indent="0" algn="ctr">
              <a:buNone/>
            </a:pP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Ev’ry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28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knee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/knee shall bow!</a:t>
            </a: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3458563" y="6214459"/>
            <a:ext cx="2226874" cy="414941"/>
          </a:xfrm>
          <a:prstGeom prst="downArrow">
            <a:avLst>
              <a:gd name="adj1" fmla="val 84645"/>
              <a:gd name="adj2" fmla="val 50000"/>
            </a:avLst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 dirty="0">
                <a:solidFill>
                  <a:srgbClr val="FFFF00"/>
                </a:solidFill>
              </a:rPr>
              <a:t>Un </a:t>
            </a:r>
            <a:r>
              <a:rPr lang="en-US" b="1" i="1" dirty="0" err="1">
                <a:solidFill>
                  <a:srgbClr val="FFFF00"/>
                </a:solidFill>
              </a:rPr>
              <a:t>seul</a:t>
            </a:r>
            <a:r>
              <a:rPr lang="en-US" b="1" i="1" dirty="0">
                <a:solidFill>
                  <a:srgbClr val="FFFF00"/>
                </a:solidFill>
              </a:rPr>
              <a:t> Cri</a:t>
            </a:r>
          </a:p>
        </p:txBody>
      </p:sp>
    </p:spTree>
    <p:extLst>
      <p:ext uri="{BB962C8B-B14F-4D97-AF65-F5344CB8AC3E}">
        <p14:creationId xmlns:p14="http://schemas.microsoft.com/office/powerpoint/2010/main" val="677996918"/>
      </p:ext>
    </p:extLst>
  </p:cSld>
  <p:clrMapOvr>
    <a:masterClrMapping/>
  </p:clrMapOvr>
  <p:transition spd="med"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9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Un </a:t>
            </a: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seul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cri de </a:t>
            </a: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Ramène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28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à 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/ à la Vie!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10</a:t>
            </a:r>
          </a:p>
          <a:p>
            <a:pPr marL="0" indent="0" algn="ctr">
              <a:buNone/>
            </a:pP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Seul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le Nom de </a:t>
            </a: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Chasse </a:t>
            </a:r>
            <a:r>
              <a:rPr lang="en-US" sz="28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les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/ les </a:t>
            </a: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démons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11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Dans le Nom de </a:t>
            </a: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Tout </a:t>
            </a: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ge</a:t>
            </a:r>
            <a:r>
              <a:rPr lang="en-US" sz="2800" b="1" u="sng" dirty="0" err="1">
                <a:solidFill>
                  <a:schemeClr val="bg1"/>
                </a:solidFill>
                <a:latin typeface="Cambria" panose="02040503050406030204" pitchFamily="18" charset="0"/>
              </a:rPr>
              <a:t>nou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…</a:t>
            </a: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nou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fléchit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US" sz="28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</a:rPr>
              <a:t>12</a:t>
            </a:r>
          </a:p>
          <a:p>
            <a:pPr marL="0" indent="0" algn="ctr">
              <a:buNone/>
            </a:pP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L’unique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Nom Tout-Puissant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Le Nom </a:t>
            </a:r>
            <a:r>
              <a:rPr lang="en-US" sz="28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de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/ de </a:t>
            </a:r>
            <a:r>
              <a:rPr lang="en-US" sz="2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315200" y="5291142"/>
            <a:ext cx="217645" cy="804671"/>
          </a:xfrm>
          <a:prstGeom prst="rightBrace">
            <a:avLst>
              <a:gd name="adj1" fmla="val 39024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65546" y="6347530"/>
            <a:ext cx="709955" cy="13854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7620000" y="5508811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615391"/>
      </p:ext>
    </p:extLst>
  </p:cSld>
  <p:clrMapOvr>
    <a:masterClrMapping/>
  </p:clrMapOvr>
  <p:transition spd="med">
    <p:split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326</TotalTime>
  <Words>170</Words>
  <Application>Microsoft Office PowerPoint</Application>
  <PresentationFormat>On-screen Show (4:3)</PresentationFormat>
  <Paragraphs>62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Calibri</vt:lpstr>
      <vt:lpstr>Cambria</vt:lpstr>
      <vt:lpstr>Constantia</vt:lpstr>
      <vt:lpstr>Wingdings 2</vt:lpstr>
      <vt:lpstr>Flow</vt:lpstr>
      <vt:lpstr>Just One Word!   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ABIDE WITH ME  313 </dc:title>
  <dc:creator>Ukelo</dc:creator>
  <cp:lastModifiedBy>Ukelo Alimange</cp:lastModifiedBy>
  <cp:revision>61</cp:revision>
  <dcterms:created xsi:type="dcterms:W3CDTF">2006-08-16T00:00:00Z</dcterms:created>
  <dcterms:modified xsi:type="dcterms:W3CDTF">2022-09-17T22:22:30Z</dcterms:modified>
</cp:coreProperties>
</file>