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978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68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3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10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96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5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0"/>
            <a:ext cx="3038093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65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3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05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91440" rIns="45720" bIns="9144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0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91440" rIns="45720" bIns="9144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29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" y="6400800"/>
            <a:ext cx="914398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960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81000" y="1524000"/>
            <a:ext cx="8390382" cy="28194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6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</a:t>
            </a:r>
            <a:b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 Take Me As I Am</a:t>
            </a:r>
            <a:br>
              <a:rPr lang="en-CA" sz="60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CA" sz="1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CA" sz="16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CA" sz="6000" b="1" dirty="0" smtClean="0">
                <a:ln w="1143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5 3 </a:t>
            </a:r>
            <a:r>
              <a:rPr lang="en-CA" sz="6000" b="1" dirty="0">
                <a:ln w="11430"/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CA" sz="6000" b="1" dirty="0" smtClean="0">
              <a:ln w="11430"/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CA" sz="60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n-CA" sz="6000" b="1" dirty="0" smtClean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n-CA" sz="6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US" sz="60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167569" y="4648200"/>
            <a:ext cx="817245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8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2095" cy="4648200"/>
          </a:xfr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CA" sz="8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Just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take me as I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am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Just take me as I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am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C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Jesus my Lord you died for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Just take me as I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am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C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Jesus my Lord you died for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Just take me as I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am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CA" sz="3600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endParaRPr lang="en-US" sz="3600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14800" y="457200"/>
            <a:ext cx="762000" cy="50711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kumimoji="0" lang="en-CA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649701" y="5867400"/>
            <a:ext cx="2024431" cy="377219"/>
          </a:xfrm>
          <a:prstGeom prst="downArrow">
            <a:avLst>
              <a:gd name="adj1" fmla="val 84931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Ngithathe</a:t>
            </a:r>
            <a:endParaRPr lang="en-ZA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40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2095" cy="4648200"/>
          </a:xfr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ctr">
              <a:buNone/>
            </a:pPr>
            <a:endParaRPr lang="en-CA" sz="8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Ngithathe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nginje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Ngithathe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nginje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C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 </a:t>
            </a:r>
            <a:r>
              <a:rPr lang="en-C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Kristu</a:t>
            </a:r>
            <a:r>
              <a:rPr lang="en-C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C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wangifela</a:t>
            </a:r>
            <a:endParaRPr lang="en-C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Ngithathe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nginje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C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Jesu </a:t>
            </a:r>
            <a:r>
              <a:rPr lang="en-C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Kristu</a:t>
            </a:r>
            <a:r>
              <a:rPr lang="en-C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C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wangifela</a:t>
            </a:r>
            <a:endParaRPr lang="en-C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Font typeface="Arial" pitchFamily="34" charset="0"/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Ngithathe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nginje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Nkosi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C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  </a:t>
            </a:r>
            <a:endParaRPr lang="en-US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73093" y="5889282"/>
            <a:ext cx="645414" cy="13948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14800" y="457200"/>
            <a:ext cx="762000" cy="50711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endParaRPr kumimoji="0" lang="en-CA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9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</TotalTime>
  <Words>63</Words>
  <Application>Microsoft Office PowerPoint</Application>
  <PresentationFormat>On-screen Show (4:3)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Wingdings 2</vt:lpstr>
      <vt:lpstr>Retrospect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10</cp:revision>
  <dcterms:created xsi:type="dcterms:W3CDTF">2006-08-16T00:00:00Z</dcterms:created>
  <dcterms:modified xsi:type="dcterms:W3CDTF">2018-12-31T18:07:36Z</dcterms:modified>
</cp:coreProperties>
</file>