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68" r:id="rId6"/>
    <p:sldId id="269" r:id="rId7"/>
    <p:sldId id="276" r:id="rId8"/>
    <p:sldId id="271" r:id="rId9"/>
    <p:sldId id="270" r:id="rId10"/>
    <p:sldId id="275" r:id="rId11"/>
    <p:sldId id="272" r:id="rId12"/>
    <p:sldId id="274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83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45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EFAAC-0EB4-A491-DD86-E9ADA5240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B45EC8-745F-D563-D2BC-8F1407E0D7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E10138-1F11-DC99-970D-35CA37529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F5EC8-89AC-7F08-86F0-6AE492E62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83063A-B0C7-6457-0F9C-8BC1AB7A7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069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5DB2F-96C4-3064-D44F-5D985D127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89FF72-93FA-BF4B-A1BE-A15EF7D0E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1DEE8-C47D-0394-ED5D-766CF528B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9BE954-A637-AC12-6313-F5BE86C5C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40DE2-17B5-316E-D2EE-C96169695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686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D97FC-BC4B-3D29-CC12-3296EAAEB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9626BC-8B2E-85C4-D3F4-8591936D73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DB0E1-6306-CCB6-228C-6673B7C30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31C1B-0E5E-D2BE-416C-4A1EEBFD7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6297F-2FD6-0E6B-B466-098AD22CB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331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E4EFA-823A-F536-B882-F6A63AAE9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A5CEA-8AB2-8122-AEAF-2B1BFBD2CB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5D72A8-E38C-B97E-D453-C11F864912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DAFF8-F568-6246-0EF3-EFFF5CCC6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F729B-5CDB-1FD0-2F07-3C4AF01B8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DB1A94-4492-437C-A057-356D8762D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8015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9EF50-DB70-3679-1E71-0D2F56E06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BE430-F376-050A-782B-3F76A160C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731404-BFAD-281C-EDAF-133EFED92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6F1BD8-9446-D108-F048-AA51CFBF21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AD5913-AA4D-B63B-04E9-B72FB7B764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7B26AA-91DF-F200-F471-9691D1084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8B7518-44E7-D390-A363-5D965AF3F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25EFA4-24E1-0F30-72C5-EF46A52C8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533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348E1-B99C-D63D-97DA-72209974F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FA0D85-7984-449A-3697-A105E2C0A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0D8507-5A99-03D5-22B0-CF419FA3F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160FD0-8C55-E472-7950-D70F0B59C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5141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52F809-FB5E-6DF9-32C9-49D3A7E07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D7C3A0-DF88-5384-322E-916B996EA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E384EE-F05A-25C8-855A-424021504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317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EED44-C535-F59E-36BE-77B617CA9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8C822B-9556-7540-B83F-828A0D4DE2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394B93-499F-9269-1C0D-51AE238E8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BF95A4-DA66-D260-0DFC-8934E9B4C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D502A7-0030-39B2-86FC-765102DB7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A4F44E-1F2D-C5E0-DBE0-70D71B531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4386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78E86-7A04-625B-0B0C-D1620BDFB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6686AC-B9D0-FF4D-3E6C-7DCA7CD9F1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1F989E-58BA-DA3B-669E-514D0D82E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08E3C-230A-2B9F-B4A2-D7AAF170C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29E454-3598-BDA0-8178-0F740FCFF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06808C-9490-FF11-9008-5652915A4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8424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11C45-D01B-8315-2544-E5708EB2E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6890F5-4B95-0261-1D6B-79707B3EF5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91399-70B0-FF7A-BAF4-796064A56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1F506-6A9B-A015-0A0E-F7E4099AE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D4ED09-EE57-2084-EFD9-1EB729258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426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7AEBD4-1585-B58C-C3C9-3F7BA8232C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202158-8626-6889-744F-8DF532B4FF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E4FB3-6C4F-5F52-33C0-EF57DF104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CC9E2D-7E02-7A77-7F1D-A0891BB9C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EBB259-F194-D079-45D4-AFA36133F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412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0AF37D-2D1C-27A3-FCB6-B761ACF90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E109A-3160-4A77-3AB4-F84DAE2AB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CF5BD0-A3A7-5A60-DDF8-DFC68A8711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3FE42-26F8-443D-AE48-CF01C784C98E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35797-4A02-A846-7DF2-D97BD13EE2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F1CCC-C9FC-3D59-2DC5-87BF2309C9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7884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0F9B6-8D1D-3EDD-EAAA-25C4EB4FF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681037"/>
            <a:ext cx="9138920" cy="2839403"/>
          </a:xfrm>
        </p:spPr>
        <p:txBody>
          <a:bodyPr>
            <a:normAutofit/>
          </a:bodyPr>
          <a:lstStyle/>
          <a:p>
            <a:pPr algn="ctr"/>
            <a:r>
              <a:rPr lang="en-ZA" sz="54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5400" b="1" dirty="0">
                <a:latin typeface="Cambria" panose="02040503050406030204" pitchFamily="18" charset="0"/>
                <a:ea typeface="Cambria" panose="02040503050406030204" pitchFamily="18" charset="0"/>
              </a:rPr>
              <a:t> Qui Est </a:t>
            </a:r>
            <a:r>
              <a:rPr lang="en-ZA" sz="5400" b="1" dirty="0" err="1"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5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4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br>
              <a:rPr lang="en-ZA" sz="54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en-ZA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Who Is in me -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latin typeface="Cambria" panose="02040503050406030204" pitchFamily="18" charset="0"/>
                <a:ea typeface="Cambria" panose="02040503050406030204" pitchFamily="18" charset="0"/>
              </a:rPr>
              <a:t>815</a:t>
            </a:r>
          </a:p>
        </p:txBody>
      </p:sp>
      <p:sp>
        <p:nvSpPr>
          <p:cNvPr id="6" name="Bevel 3">
            <a:extLst>
              <a:ext uri="{FF2B5EF4-FFF2-40B4-BE49-F238E27FC236}">
                <a16:creationId xmlns:a16="http://schemas.microsoft.com/office/drawing/2014/main" id="{795007F6-0D39-DEE9-CA82-DC0C7C87600D}"/>
              </a:ext>
            </a:extLst>
          </p:cNvPr>
          <p:cNvSpPr/>
          <p:nvPr/>
        </p:nvSpPr>
        <p:spPr>
          <a:xfrm>
            <a:off x="5449203" y="3717869"/>
            <a:ext cx="1136114" cy="1104488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5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644" y="1203784"/>
            <a:ext cx="11694684" cy="508619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qui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Il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plus Fort…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qui me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défend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Il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plus Fort…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       ---------------------------------------------------------</a:t>
            </a:r>
          </a:p>
          <a:p>
            <a:pPr marL="0" indent="0">
              <a:buNone/>
            </a:pPr>
            <a:r>
              <a:rPr lang="en-ZA" sz="4000" i="1" dirty="0"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Jesus who is in me and defends me is  Mightier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than Satan who is in the world.  Alleluia!</a:t>
            </a:r>
          </a:p>
          <a:p>
            <a:pPr marL="0" indent="0">
              <a:buNone/>
            </a:pP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7FB166F8-05E6-96A3-C504-8D4451884A01}"/>
              </a:ext>
            </a:extLst>
          </p:cNvPr>
          <p:cNvSpPr/>
          <p:nvPr/>
        </p:nvSpPr>
        <p:spPr>
          <a:xfrm>
            <a:off x="4843145" y="448545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4697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2" y="1169096"/>
            <a:ext cx="11289804" cy="541813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m’as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aimé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 es  plus Grand…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m’as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choisi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Tu es plus Grand…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Jesus, You loved and elected me! 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You’re Greater than Satan who is in the world. 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Alleluia!</a:t>
            </a:r>
            <a:endParaRPr lang="en-ZA" sz="4000" dirty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C2A611B6-244E-4D37-6E00-AE55875016B7}"/>
              </a:ext>
            </a:extLst>
          </p:cNvPr>
          <p:cNvSpPr/>
          <p:nvPr/>
        </p:nvSpPr>
        <p:spPr>
          <a:xfrm>
            <a:off x="5524500" y="270765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5152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096" y="1094421"/>
            <a:ext cx="11081266" cy="541813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m’as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béni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m’as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scelé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---------------------------------------------------------------</a:t>
            </a:r>
          </a:p>
          <a:p>
            <a:pPr marL="0" indent="0">
              <a:buNone/>
            </a:pPr>
            <a:r>
              <a:rPr lang="en-ZA" sz="40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blessed and sealed me!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You’re Greater than Satan who is in the world. 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Alleluia!</a:t>
            </a:r>
            <a:endParaRPr lang="en-ZA" sz="4000" dirty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B7D229A-B0C7-D2BE-82EB-D7C0C34DDB8B}"/>
              </a:ext>
            </a:extLst>
          </p:cNvPr>
          <p:cNvSpPr/>
          <p:nvPr/>
        </p:nvSpPr>
        <p:spPr>
          <a:xfrm>
            <a:off x="5524500" y="345440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8137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158" y="783771"/>
            <a:ext cx="11177392" cy="596645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as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élu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David; Tu  es  plus  Grand…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m’as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aussi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élu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</a:p>
          <a:p>
            <a:pPr marL="0" indent="0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 -----------------------------------------------------------</a:t>
            </a:r>
          </a:p>
          <a:p>
            <a:pPr marL="0" indent="0">
              <a:buNone/>
            </a:pPr>
            <a:r>
              <a:rPr lang="en-ZA" sz="4000" i="1" dirty="0"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elected David; You elected me, too!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You’re Greater than Satan who is in the world. 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Alleluia!</a:t>
            </a:r>
            <a:endParaRPr lang="en-ZA" sz="4000" dirty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88CB87B-F5F6-2C87-027B-9CF4346BCE97}"/>
              </a:ext>
            </a:extLst>
          </p:cNvPr>
          <p:cNvSpPr/>
          <p:nvPr/>
        </p:nvSpPr>
        <p:spPr>
          <a:xfrm>
            <a:off x="5524500" y="197336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638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59">
        <p:split orient="vert"/>
      </p:transition>
    </mc:Choice>
    <mc:Fallback xmlns="">
      <p:transition spd="slow" advTm="6059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644" y="744640"/>
            <a:ext cx="11850356" cy="611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as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sauvé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Schadrack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 as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sauvé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Meschac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sauv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’ A b e d n e g o; Tu es plus Grand…</a:t>
            </a: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   --------------------------------------------------------------</a:t>
            </a:r>
          </a:p>
          <a:p>
            <a:pPr marL="0" indent="0">
              <a:buNone/>
            </a:pPr>
            <a:r>
              <a:rPr lang="en-ZA" sz="4000" i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saved </a:t>
            </a:r>
            <a:r>
              <a:rPr lang="en-ZA" sz="4000" i="1" dirty="0" err="1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Schadrack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i="1" dirty="0" err="1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Meschac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and Abednego;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You’re Greater than Satan who is in the world. 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   Alleluia!</a:t>
            </a:r>
            <a:endParaRPr lang="en-ZA" sz="4000" dirty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02C39BFD-E7E8-BF65-C767-446758681F60}"/>
              </a:ext>
            </a:extLst>
          </p:cNvPr>
          <p:cNvSpPr/>
          <p:nvPr/>
        </p:nvSpPr>
        <p:spPr>
          <a:xfrm>
            <a:off x="5695322" y="237529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7442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2186" y="1026504"/>
            <a:ext cx="11139814" cy="54181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 as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sauvé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Daniel; Tu  es  plus  Grand…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Tu  m’ as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aussi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sauvé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 plus  Grand… 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</a:t>
            </a:r>
          </a:p>
          <a:p>
            <a:pPr marL="0" indent="0">
              <a:buNone/>
            </a:pPr>
            <a:r>
              <a:rPr lang="en-ZA" sz="40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saved Daniel! You saved me, too!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You’re Greater than he that’s in the world. Alleluia!</a:t>
            </a:r>
            <a:endParaRPr lang="en-ZA" sz="4000" dirty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9865F37-12B7-A9EA-EC39-CFA02506A9ED}"/>
              </a:ext>
            </a:extLst>
          </p:cNvPr>
          <p:cNvSpPr/>
          <p:nvPr/>
        </p:nvSpPr>
        <p:spPr>
          <a:xfrm>
            <a:off x="5524500" y="413358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5719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7134" y="1090450"/>
            <a:ext cx="11159784" cy="555475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Toi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Médecin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m’as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guéri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--------------------------------------------------------------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4BC256-7D6F-DF5F-4B56-BF46BBE3BA41}"/>
              </a:ext>
            </a:extLst>
          </p:cNvPr>
          <p:cNvSpPr txBox="1"/>
          <p:nvPr/>
        </p:nvSpPr>
        <p:spPr>
          <a:xfrm>
            <a:off x="1027134" y="4082759"/>
            <a:ext cx="10189154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ZA" sz="28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36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You are the Great Physician;  You healed me!</a:t>
            </a:r>
          </a:p>
          <a:p>
            <a:pPr marL="0" indent="0">
              <a:buNone/>
            </a:pPr>
            <a:r>
              <a:rPr lang="en-ZA" sz="36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You’re Greater than Satan who is in the world. </a:t>
            </a:r>
          </a:p>
          <a:p>
            <a:pPr marL="0" indent="0">
              <a:buNone/>
            </a:pPr>
            <a:r>
              <a:rPr lang="en-ZA" sz="36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Alleluia!</a:t>
            </a:r>
            <a:endParaRPr lang="en-ZA" sz="3600" dirty="0">
              <a:solidFill>
                <a:srgbClr val="C00000"/>
              </a:solidFill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38333BE9-FDCD-E3EF-C614-59819E468A68}"/>
              </a:ext>
            </a:extLst>
          </p:cNvPr>
          <p:cNvSpPr/>
          <p:nvPr/>
        </p:nvSpPr>
        <p:spPr>
          <a:xfrm>
            <a:off x="5550211" y="459665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85449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402" y="496866"/>
            <a:ext cx="12652159" cy="612499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fis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tomber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les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Fort…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Tu es le Roi  des 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rois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 Tu es plus Grand…</a:t>
            </a: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 ---------------------------------------------------------------</a:t>
            </a:r>
          </a:p>
          <a:p>
            <a:pPr marL="0" indent="0">
              <a:buNone/>
            </a:pPr>
            <a:r>
              <a:rPr lang="en-ZA" sz="4000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overcame many kings; You’re the King of kings!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You’re Greater than Satan who is in the world. </a:t>
            </a:r>
          </a:p>
          <a:p>
            <a:pPr marL="0" indent="0">
              <a:buNone/>
            </a:pPr>
            <a:r>
              <a:rPr lang="en-ZA" sz="40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Alleluia!</a:t>
            </a:r>
            <a:endParaRPr lang="en-ZA" sz="4000" dirty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963E8B54-E20A-25BB-ACDE-3DC5D27B4D4B}"/>
              </a:ext>
            </a:extLst>
          </p:cNvPr>
          <p:cNvSpPr/>
          <p:nvPr/>
        </p:nvSpPr>
        <p:spPr>
          <a:xfrm>
            <a:off x="5524500" y="496866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55906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59">
        <p:split orient="vert"/>
      </p:transition>
    </mc:Choice>
    <mc:Fallback xmlns="">
      <p:transition spd="slow" advTm="6059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331C-9B3D-D232-EA33-EFC0BDA6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451" y="1043135"/>
            <a:ext cx="11711009" cy="555475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Tu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rescussitas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Lazarre; Tu es plus Grand…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Toi la Vie; Tu es plus Grand…</a:t>
            </a: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Que Satan qui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dans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monde.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A L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É L U I A  !</a:t>
            </a: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  <a:tabLst>
                <a:tab pos="1168400" algn="l"/>
              </a:tabLst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Toi l’ AMEN; Tu es plus Grand… </a:t>
            </a:r>
            <a:endParaRPr lang="en-ZA" sz="40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  <a:t> ---------------------------------------------------------------</a:t>
            </a:r>
          </a:p>
        </p:txBody>
      </p:sp>
      <p:sp>
        <p:nvSpPr>
          <p:cNvPr id="4" name="Action Button: End 1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99B385A-5D14-1AFB-062D-66445001DBF6}"/>
              </a:ext>
            </a:extLst>
          </p:cNvPr>
          <p:cNvSpPr/>
          <p:nvPr/>
        </p:nvSpPr>
        <p:spPr>
          <a:xfrm>
            <a:off x="5772370" y="4509382"/>
            <a:ext cx="647259" cy="94629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4BC256-7D6F-DF5F-4B56-BF46BBE3BA41}"/>
              </a:ext>
            </a:extLst>
          </p:cNvPr>
          <p:cNvSpPr txBox="1"/>
          <p:nvPr/>
        </p:nvSpPr>
        <p:spPr>
          <a:xfrm>
            <a:off x="1153716" y="5495830"/>
            <a:ext cx="1018915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ZA" sz="28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</a:t>
            </a:r>
            <a:r>
              <a:rPr lang="en-ZA" sz="32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You’re the Life and the Amen! </a:t>
            </a:r>
          </a:p>
          <a:p>
            <a:pPr marL="0" indent="0">
              <a:buNone/>
            </a:pPr>
            <a:r>
              <a:rPr lang="en-ZA" sz="32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You’re Greater than Satan who is in the world.</a:t>
            </a:r>
          </a:p>
          <a:p>
            <a:pPr marL="0" indent="0">
              <a:buNone/>
            </a:pPr>
            <a:r>
              <a:rPr lang="en-ZA" sz="3200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    Alleluia!</a:t>
            </a:r>
            <a:endParaRPr lang="en-ZA" sz="3200" dirty="0">
              <a:solidFill>
                <a:srgbClr val="C00000"/>
              </a:solidFill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F0791144-B7D1-CE48-164D-EDE6B8A61FF5}"/>
              </a:ext>
            </a:extLst>
          </p:cNvPr>
          <p:cNvSpPr/>
          <p:nvPr/>
        </p:nvSpPr>
        <p:spPr>
          <a:xfrm>
            <a:off x="5524500" y="321976"/>
            <a:ext cx="1143000" cy="50711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10531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48C73D-12BA-4362-9BC8-203B73FB4069}">
  <ds:schemaRefs>
    <ds:schemaRef ds:uri="5d42dc32-f564-4da9-885c-07f0455fcf06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534F979-FCD5-456F-8D3B-FFDA9AA88A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269FE8-2EE4-41CF-BEC1-D8F86EA51B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2473</TotalTime>
  <Words>663</Words>
  <Application>Microsoft Office PowerPoint</Application>
  <PresentationFormat>Widescreen</PresentationFormat>
  <Paragraphs>87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Wingdings</vt:lpstr>
      <vt:lpstr>Office Theme</vt:lpstr>
      <vt:lpstr>Jésus Qui Est en moi  - Jesus Who Is in me -  815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DCT Choir</cp:lastModifiedBy>
  <cp:revision>39</cp:revision>
  <dcterms:created xsi:type="dcterms:W3CDTF">2022-05-11T21:47:35Z</dcterms:created>
  <dcterms:modified xsi:type="dcterms:W3CDTF">2025-01-31T14:40:14Z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