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4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3082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7452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496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940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288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900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158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1777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2076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049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0937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54D18-8EB9-4161-BBC1-6ABE2FBE0E47}" type="datetimeFigureOut">
              <a:rPr lang="en-ZA" smtClean="0"/>
              <a:t>2021/08/15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792A0-E962-4044-B891-D9313847D0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55171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A2940-A16F-423F-854D-3BC21B23D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788534"/>
            <a:ext cx="7772400" cy="2387600"/>
          </a:xfrm>
        </p:spPr>
        <p:txBody>
          <a:bodyPr>
            <a:normAutofit fontScale="90000"/>
          </a:bodyPr>
          <a:lstStyle/>
          <a:p>
            <a:r>
              <a:rPr lang="en-ZA" sz="8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8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Était</a:t>
            </a: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8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Blessé</a:t>
            </a:r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801</a:t>
            </a:r>
            <a:endParaRPr lang="en-ZA" sz="8000" dirty="0">
              <a:solidFill>
                <a:schemeClr val="bg1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6E9D3797-CE6F-4F3D-B628-7702BB07B448}"/>
              </a:ext>
            </a:extLst>
          </p:cNvPr>
          <p:cNvSpPr/>
          <p:nvPr/>
        </p:nvSpPr>
        <p:spPr>
          <a:xfrm>
            <a:off x="3974782" y="3429000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03198" y="1488621"/>
            <a:ext cx="9579428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était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blessé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transgréssions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brisé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iniquité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Voilà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châtiment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qui me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donne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paix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tombé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sur Lui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salut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27DEDBC-6CB9-49B7-8392-CA13BFF50D2C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3709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488621"/>
            <a:ext cx="8675370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Quand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suivit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le chemin de la mort,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Pour me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délivrer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terrible sort,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souffrit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5C1D9C6-9AA4-4464-8062-53F2678613E6}"/>
              </a:ext>
            </a:extLst>
          </p:cNvPr>
          <p:cNvSpPr/>
          <p:nvPr/>
        </p:nvSpPr>
        <p:spPr>
          <a:xfrm>
            <a:off x="3593665" y="655955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D0492C-FF1B-4794-84F6-F0838CD903B3}"/>
              </a:ext>
            </a:extLst>
          </p:cNvPr>
          <p:cNvSpPr txBox="1"/>
          <p:nvPr/>
        </p:nvSpPr>
        <p:spPr>
          <a:xfrm>
            <a:off x="3901667" y="69554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02336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99453" y="1488621"/>
            <a:ext cx="9542907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par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meurtrissures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que je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suis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guéri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 Lui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la Gloire 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l’Honneur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Vainqueur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de Golgotha,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Roi des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rois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 Lui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la Gloire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toujours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7C31EE5-ADCC-49BA-BCFA-E3F2E51B4E8C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8923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488621"/>
            <a:ext cx="8675370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Quand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suivit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le chemin de la mort,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Pour me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délivrer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terrible sort,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souffrit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5C1D9C6-9AA4-4464-8062-53F2678613E6}"/>
              </a:ext>
            </a:extLst>
          </p:cNvPr>
          <p:cNvSpPr/>
          <p:nvPr/>
        </p:nvSpPr>
        <p:spPr>
          <a:xfrm>
            <a:off x="3593665" y="655955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D0492C-FF1B-4794-84F6-F0838CD903B3}"/>
              </a:ext>
            </a:extLst>
          </p:cNvPr>
          <p:cNvSpPr txBox="1"/>
          <p:nvPr/>
        </p:nvSpPr>
        <p:spPr>
          <a:xfrm>
            <a:off x="3901667" y="69554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384884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99453" y="1488621"/>
            <a:ext cx="9542907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Il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été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maltraité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et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opprimé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Et 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n’avait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point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ouvert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la bouche;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Comme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l’Agneau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qu’on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mène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à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boucherie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Tout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cela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me donner la vie.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C3445D0-6C83-44A1-B8E2-247A27214C20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0183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488621"/>
            <a:ext cx="8675370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Quand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suivit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le chemin de la mort,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Pour me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délivrer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terrible sort,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souffrit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5C1D9C6-9AA4-4464-8062-53F2678613E6}"/>
              </a:ext>
            </a:extLst>
          </p:cNvPr>
          <p:cNvSpPr/>
          <p:nvPr/>
        </p:nvSpPr>
        <p:spPr>
          <a:xfrm>
            <a:off x="3593665" y="655955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D0492C-FF1B-4794-84F6-F0838CD903B3}"/>
              </a:ext>
            </a:extLst>
          </p:cNvPr>
          <p:cNvSpPr txBox="1"/>
          <p:nvPr/>
        </p:nvSpPr>
        <p:spPr>
          <a:xfrm>
            <a:off x="3901667" y="69554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81867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88621"/>
            <a:ext cx="9143999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– Haut sur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croix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Oh!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a tout fait: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Tout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accompli à Golgotha,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Comme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l’a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Seul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rédempteur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Et je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crois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à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l’œuvre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Calvaire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7285759-FED3-4A63-9663-341DA1E5E087}"/>
              </a:ext>
            </a:extLst>
          </p:cNvPr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7535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B4399-8AAF-4E45-A4BF-6C9F02700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15" y="1488621"/>
            <a:ext cx="8675370" cy="41801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Quand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suivit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le chemin de la mort, 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c’était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Pour me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délivrer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terrible sort,</a:t>
            </a:r>
          </a:p>
          <a:p>
            <a:pPr marL="0" indent="0" algn="ctr">
              <a:lnSpc>
                <a:spcPct val="107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souffrit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5C1D9C6-9AA4-4464-8062-53F2678613E6}"/>
              </a:ext>
            </a:extLst>
          </p:cNvPr>
          <p:cNvSpPr/>
          <p:nvPr/>
        </p:nvSpPr>
        <p:spPr>
          <a:xfrm>
            <a:off x="3593665" y="655955"/>
            <a:ext cx="1956668" cy="623455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D0492C-FF1B-4794-84F6-F0838CD903B3}"/>
              </a:ext>
            </a:extLst>
          </p:cNvPr>
          <p:cNvSpPr txBox="1"/>
          <p:nvPr/>
        </p:nvSpPr>
        <p:spPr>
          <a:xfrm>
            <a:off x="3901667" y="69554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ZA" sz="2800" dirty="0"/>
          </a:p>
        </p:txBody>
      </p:sp>
      <p:sp>
        <p:nvSpPr>
          <p:cNvPr id="6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6C6AF91-8033-43BB-AD5B-AC322E5E9927}"/>
              </a:ext>
            </a:extLst>
          </p:cNvPr>
          <p:cNvSpPr/>
          <p:nvPr/>
        </p:nvSpPr>
        <p:spPr>
          <a:xfrm>
            <a:off x="4226777" y="4671695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189394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270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Jésus Était Blessé  801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Jésus Était Blessé </dc:title>
  <dc:creator>Ukelo Alimange</dc:creator>
  <cp:lastModifiedBy>Ukelo Alimange</cp:lastModifiedBy>
  <cp:revision>8</cp:revision>
  <dcterms:created xsi:type="dcterms:W3CDTF">2021-07-23T21:08:34Z</dcterms:created>
  <dcterms:modified xsi:type="dcterms:W3CDTF">2021-08-15T02:18:50Z</dcterms:modified>
</cp:coreProperties>
</file>