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8" r:id="rId7"/>
    <p:sldId id="259" r:id="rId8"/>
    <p:sldId id="267" r:id="rId9"/>
    <p:sldId id="261" r:id="rId10"/>
    <p:sldId id="266" r:id="rId11"/>
    <p:sldId id="263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69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51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8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78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52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18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43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22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21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00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74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1A269-8C2E-4925-882E-D60751395B36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EC3B3-17FD-40B1-BC14-9837B901B4C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6143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85342"/>
            <a:ext cx="7772400" cy="189964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Book Antiqua" panose="02040602050305030304" pitchFamily="18" charset="0"/>
              </a:rPr>
              <a:t>J’ENTENDS TA DOUCE VOIX</a:t>
            </a:r>
            <a:br>
              <a:rPr lang="en-US" b="1" dirty="0">
                <a:solidFill>
                  <a:srgbClr val="FF0000"/>
                </a:solidFill>
                <a:latin typeface="Book Antiqua" panose="02040602050305030304" pitchFamily="18" charset="0"/>
              </a:rPr>
            </a:br>
            <a:br>
              <a:rPr lang="en-US" b="1" dirty="0">
                <a:solidFill>
                  <a:srgbClr val="FF0000"/>
                </a:solidFill>
                <a:latin typeface="Book Antiqua" panose="02040602050305030304" pitchFamily="18" charset="0"/>
              </a:rPr>
            </a:br>
            <a:r>
              <a:rPr lang="en-US" b="1" dirty="0">
                <a:solidFill>
                  <a:schemeClr val="bg1"/>
                </a:solidFill>
                <a:latin typeface="Book Antiqua" panose="02040602050305030304" pitchFamily="18" charset="0"/>
              </a:rPr>
              <a:t>321b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7755" y="1772816"/>
            <a:ext cx="6400800" cy="720080"/>
          </a:xfrm>
        </p:spPr>
        <p:txBody>
          <a:bodyPr>
            <a:normAutofit/>
          </a:bodyPr>
          <a:lstStyle/>
          <a:p>
            <a:endParaRPr lang="en-US" sz="1600" b="1" dirty="0"/>
          </a:p>
          <a:p>
            <a:r>
              <a:rPr lang="en-US" sz="1600" i="1" dirty="0"/>
              <a:t>(I HEAR THY WELCOME VOICE)</a:t>
            </a:r>
          </a:p>
        </p:txBody>
      </p:sp>
      <p:sp>
        <p:nvSpPr>
          <p:cNvPr id="4" name="Bevel 3"/>
          <p:cNvSpPr/>
          <p:nvPr/>
        </p:nvSpPr>
        <p:spPr>
          <a:xfrm>
            <a:off x="3844280" y="3565388"/>
            <a:ext cx="14478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216" y="2060848"/>
            <a:ext cx="7931224" cy="3600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J’entends Ta douce voix,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Jésus, je viens à Toi,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Je viens, ô Sauveur, lave-moi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Dans le sang de Ta Croix!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Jésus, Roi des rois,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Qui mourus pour moi,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 veux mourir avec Toi,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Avec Toi sur la Croix.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6880" y="1327120"/>
            <a:ext cx="10150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fr-FR" sz="2000" b="1" i="1" dirty="0">
                <a:solidFill>
                  <a:schemeClr val="bg1"/>
                </a:solidFill>
              </a:rPr>
              <a:t>CHŒUR</a:t>
            </a:r>
            <a:endParaRPr lang="en-US" sz="20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J’entends Ta douce voix,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Qui me dit : « Crois en Moi ! »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Je crois, Seigneur, soutiens ma foi,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Tiens-moi près de Ta Croix 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Jésus, Roi des rois,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Qui mourus pour moi,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 veux mourir avec Toi,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Avec Toi sur la Croix.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6880" y="1327120"/>
            <a:ext cx="10150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fr-FR" sz="2000" b="1" i="1" dirty="0">
                <a:solidFill>
                  <a:schemeClr val="bg1"/>
                </a:solidFill>
              </a:rPr>
              <a:t>CHŒUR</a:t>
            </a:r>
            <a:endParaRPr lang="en-US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1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J’entends Ta douce voix,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Elle pénètre en moi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Et me dit d’aimer comme Toi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De l’amour de la Croix 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Jésus, Roi des rois,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Qui mourus pour moi,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 veux mourir avec Toi,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Avec Toi sur la Croix.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6880" y="1327120"/>
            <a:ext cx="10150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fr-FR" sz="2000" b="1" i="1" dirty="0">
                <a:solidFill>
                  <a:schemeClr val="bg1"/>
                </a:solidFill>
              </a:rPr>
              <a:t>CHŒUR</a:t>
            </a:r>
            <a:endParaRPr lang="en-US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1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J’entends Ta douce Voix,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Toi qui mourus pour moi,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Seigneur, que je m’unisse à Toi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Dans Ta mort, par la foi 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Jésus, Roi des rois,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Qui mourus pour moi,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 veux mourir avec Toi,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Avec Toi sur la Croix.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10000" y="1220276"/>
            <a:ext cx="1472650" cy="624548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6880" y="1327120"/>
            <a:ext cx="10150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fr-FR" sz="2000" b="1" i="1" dirty="0">
                <a:solidFill>
                  <a:schemeClr val="bg1"/>
                </a:solidFill>
              </a:rPr>
              <a:t>CHŒUR</a:t>
            </a:r>
            <a:endParaRPr lang="en-US" sz="2000" i="1" dirty="0">
              <a:solidFill>
                <a:schemeClr val="bg1"/>
              </a:solidFill>
            </a:endParaRP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152849" y="5373216"/>
            <a:ext cx="783183" cy="147547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091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F7B2A4B-34DC-4A24-9560-8A8A57D4BC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308D30-3C64-4433-95EB-3ADB0E0800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0916D8-9FF6-4C02-8147-BEBE35344574}">
  <ds:schemaRefs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218</Words>
  <Application>Microsoft Office PowerPoint</Application>
  <PresentationFormat>On-screen Show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Book Antiqua</vt:lpstr>
      <vt:lpstr>Calibri</vt:lpstr>
      <vt:lpstr>Cambria</vt:lpstr>
      <vt:lpstr>Office Theme</vt:lpstr>
      <vt:lpstr>J’ENTENDS TA DOUCE VOIX  321b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Family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J’ENTENDS TA DOUCE VOIX</dc:title>
  <dc:creator>Daddy</dc:creator>
  <cp:lastModifiedBy>LUBO</cp:lastModifiedBy>
  <cp:revision>20</cp:revision>
  <dcterms:created xsi:type="dcterms:W3CDTF">2012-04-07T20:01:15Z</dcterms:created>
  <dcterms:modified xsi:type="dcterms:W3CDTF">2024-11-12T14:28:37Z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