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6"/>
  </p:notesMasterIdLst>
  <p:handoutMasterIdLst>
    <p:handoutMasterId r:id="rId17"/>
  </p:handoutMasterIdLst>
  <p:sldIdLst>
    <p:sldId id="266" r:id="rId5"/>
    <p:sldId id="257" r:id="rId6"/>
    <p:sldId id="274" r:id="rId7"/>
    <p:sldId id="275" r:id="rId8"/>
    <p:sldId id="283" r:id="rId9"/>
    <p:sldId id="276" r:id="rId10"/>
    <p:sldId id="284" r:id="rId11"/>
    <p:sldId id="277" r:id="rId12"/>
    <p:sldId id="285" r:id="rId13"/>
    <p:sldId id="278" r:id="rId14"/>
    <p:sldId id="286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4" autoAdjust="0"/>
    <p:restoredTop sz="94650" autoAdjust="0"/>
  </p:normalViewPr>
  <p:slideViewPr>
    <p:cSldViewPr>
      <p:cViewPr varScale="1">
        <p:scale>
          <a:sx n="65" d="100"/>
          <a:sy n="65" d="100"/>
        </p:scale>
        <p:origin x="1530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0" d="100"/>
          <a:sy n="70" d="100"/>
        </p:scale>
        <p:origin x="-2280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F1FFA0-14AC-46FD-AECC-0F6596E3DD4F}" type="datetimeFigureOut">
              <a:rPr lang="en-ZA" smtClean="0"/>
              <a:pPr/>
              <a:t>2025/01/12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0B2082-0D85-41F5-90F3-991DFB93D8A6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E9A5FE-16FF-4167-A0C1-FF22300B4B89}" type="datetimeFigureOut">
              <a:rPr lang="en-US" smtClean="0"/>
              <a:pPr/>
              <a:t>1/12/2025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7A90D-2B4B-42E0-AC28-7719749F1FE4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D7A90D-2B4B-42E0-AC28-7719749F1FE4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D7A90D-2B4B-42E0-AC28-7719749F1FE4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D7A90D-2B4B-42E0-AC28-7719749F1FE4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658354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D7A90D-2B4B-42E0-AC28-7719749F1FE4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217156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3FEC54-9EDE-7E4F-C5E6-7290339629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F3D8D6A-6438-EC31-F563-9079FA146D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68D0BC-BD8C-9A1F-1D20-F5E186CB71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B207E8-D4E9-4E5E-D850-F168BDE687E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D7A90D-2B4B-42E0-AC28-7719749F1FE4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023495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D7A90D-2B4B-42E0-AC28-7719749F1FE4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045505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CED22C-AA50-E280-C352-5099C69ED5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9A51100-D72A-1C65-444C-A1C229441DC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99AE5A-A37C-C5F8-9182-C3E178AC18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679C18-C00A-7D6A-E8E0-53B41E121BC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D7A90D-2B4B-42E0-AC28-7719749F1FE4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647888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D7A90D-2B4B-42E0-AC28-7719749F1FE4}" type="slidenum">
              <a:rPr lang="en-ZA" smtClean="0"/>
              <a:pPr/>
              <a:t>8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882158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204633-2E0E-AB5E-2992-3ADB351A19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37BBBA-D034-FF75-E000-9DCE7A0BC0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601C82-10AA-7C12-71FD-10B0327E3F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C35706-5385-E3B5-43A9-D01AEC7C997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D7A90D-2B4B-42E0-AC28-7719749F1FE4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102357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D7A90D-2B4B-42E0-AC28-7719749F1FE4}" type="slidenum">
              <a:rPr lang="en-ZA" smtClean="0"/>
              <a:pPr/>
              <a:t>10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872282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5BD4D9-FB84-2DCD-438B-12E3EA6197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196595-4930-116D-5EDA-0E1CCF2D42D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92ACEC-5055-C1CA-5866-D54AA0392C8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6AFEE01-FDDA-C6AC-92F8-0A5BFEAC86B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D7A90D-2B4B-42E0-AC28-7719749F1FE4}" type="slidenum">
              <a:rPr lang="en-ZA" smtClean="0"/>
              <a:pPr/>
              <a:t>11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268500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9DE9-3C40-40E1-8C9E-5EB7DB68885C}" type="datetimeFigureOut">
              <a:rPr lang="en-US" smtClean="0"/>
              <a:pPr/>
              <a:t>1/12/2025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BFC2-5F68-446C-86A7-F474CA71F9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9DE9-3C40-40E1-8C9E-5EB7DB68885C}" type="datetimeFigureOut">
              <a:rPr lang="en-US" smtClean="0"/>
              <a:pPr/>
              <a:t>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BFC2-5F68-446C-86A7-F474CA71F9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9DE9-3C40-40E1-8C9E-5EB7DB68885C}" type="datetimeFigureOut">
              <a:rPr lang="en-US" smtClean="0"/>
              <a:pPr/>
              <a:t>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BFC2-5F68-446C-86A7-F474CA71F9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9DE9-3C40-40E1-8C9E-5EB7DB68885C}" type="datetimeFigureOut">
              <a:rPr lang="en-US" smtClean="0"/>
              <a:pPr/>
              <a:t>1/12/2025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BFC2-5F68-446C-86A7-F474CA71F9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9DE9-3C40-40E1-8C9E-5EB7DB68885C}" type="datetimeFigureOut">
              <a:rPr lang="en-US" smtClean="0"/>
              <a:pPr/>
              <a:t>1/12/2025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BFC2-5F68-446C-86A7-F474CA71F9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9DE9-3C40-40E1-8C9E-5EB7DB68885C}" type="datetimeFigureOut">
              <a:rPr lang="en-US" smtClean="0"/>
              <a:pPr/>
              <a:t>1/12/2025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BFC2-5F68-446C-86A7-F474CA71F9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9DE9-3C40-40E1-8C9E-5EB7DB68885C}" type="datetimeFigureOut">
              <a:rPr lang="en-US" smtClean="0"/>
              <a:pPr/>
              <a:t>1/12/2025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BFC2-5F68-446C-86A7-F474CA71F9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9DE9-3C40-40E1-8C9E-5EB7DB68885C}" type="datetimeFigureOut">
              <a:rPr lang="en-US" smtClean="0"/>
              <a:pPr/>
              <a:t>1/12/2025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BFC2-5F68-446C-86A7-F474CA71F9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9DE9-3C40-40E1-8C9E-5EB7DB68885C}" type="datetimeFigureOut">
              <a:rPr lang="en-US" smtClean="0"/>
              <a:pPr/>
              <a:t>1/12/2025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233BFC2-5F68-446C-86A7-F474CA71F9E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9DE9-3C40-40E1-8C9E-5EB7DB68885C}" type="datetimeFigureOut">
              <a:rPr lang="en-US" smtClean="0"/>
              <a:pPr/>
              <a:t>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BFC2-5F68-446C-86A7-F474CA71F9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B9DE9-3C40-40E1-8C9E-5EB7DB68885C}" type="datetimeFigureOut">
              <a:rPr lang="en-US" smtClean="0"/>
              <a:pPr/>
              <a:t>1/12/2025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3BFC2-5F68-446C-86A7-F474CA71F9E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399FF">
                <a:lumMod val="0"/>
              </a:srgbClr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CBB9DE9-3C40-40E1-8C9E-5EB7DB68885C}" type="datetimeFigureOut">
              <a:rPr lang="en-US" smtClean="0"/>
              <a:pPr/>
              <a:t>1/12/2025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233BFC2-5F68-446C-86A7-F474CA71F9E1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19" y="548680"/>
            <a:ext cx="9175893" cy="3380387"/>
          </a:xfrm>
          <a:solidFill>
            <a:schemeClr val="bg1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l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lvl="0" algn="ctr"/>
            <a:r>
              <a:rPr lang="en-ZA" sz="5400" dirty="0">
                <a:ln w="50800"/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Khangel’ </a:t>
            </a:r>
            <a:r>
              <a:rPr lang="en-ZA" sz="5400" dirty="0" err="1">
                <a:ln w="50800"/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UMsindisi</a:t>
            </a:r>
            <a:r>
              <a:rPr lang="en-ZA" sz="5400" dirty="0">
                <a:ln w="50800"/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 </a:t>
            </a:r>
            <a:r>
              <a:rPr lang="en-ZA" sz="5400" dirty="0" err="1">
                <a:ln w="50800"/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Wethu</a:t>
            </a:r>
            <a:br>
              <a:rPr lang="en-ZA" sz="5400" dirty="0">
                <a:ln w="50800"/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</a:br>
            <a:br>
              <a:rPr lang="en-ZA" sz="2000" dirty="0">
                <a:ln w="50800"/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</a:br>
            <a:br>
              <a:rPr lang="en-ZA" sz="1800" dirty="0">
                <a:ln w="50800"/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</a:br>
            <a:r>
              <a:rPr lang="en-ZA" sz="5400" dirty="0">
                <a:ln w="50800"/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401 </a:t>
            </a:r>
            <a:br>
              <a:rPr lang="en-US" sz="5400" dirty="0">
                <a:ln w="50800"/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</a:br>
            <a:endParaRPr lang="en-ZA" sz="5400" dirty="0">
              <a:ln w="50800"/>
              <a:solidFill>
                <a:srgbClr val="FFFF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038101" y="3403067"/>
            <a:ext cx="1087754" cy="1034045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8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88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693A37-1198-42AB-956F-4190A1E96D20}"/>
              </a:ext>
            </a:extLst>
          </p:cNvPr>
          <p:cNvSpPr txBox="1"/>
          <p:nvPr/>
        </p:nvSpPr>
        <p:spPr>
          <a:xfrm>
            <a:off x="2144486" y="1916832"/>
            <a:ext cx="489857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(Remember our Saviour)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08520" y="908720"/>
            <a:ext cx="9361039" cy="4248472"/>
          </a:xfrm>
          <a:solidFill>
            <a:schemeClr val="tx1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Khangel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 uMsindisi wethu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Ebethelw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emthini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Hayi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uthando olungaka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Ngokufel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 aboni!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953738" y="120889"/>
            <a:ext cx="1217066" cy="624548"/>
          </a:xfrm>
          <a:prstGeom prst="diamon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  <p:sp>
        <p:nvSpPr>
          <p:cNvPr id="4" name="Rectangle 3"/>
          <p:cNvSpPr/>
          <p:nvPr/>
        </p:nvSpPr>
        <p:spPr>
          <a:xfrm>
            <a:off x="-337973" y="5483758"/>
            <a:ext cx="9800489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32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Remember our Saviour, nailed on the cross.</a:t>
            </a:r>
          </a:p>
          <a:p>
            <a:pPr algn="ctr"/>
            <a:r>
              <a:rPr lang="en-GB" sz="32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His Love is so great that He died for sinners!</a:t>
            </a:r>
            <a:endParaRPr lang="en-ZA" sz="3200" b="1" i="1" dirty="0">
              <a:solidFill>
                <a:schemeClr val="accent2">
                  <a:lumMod val="20000"/>
                  <a:lumOff val="8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41284" y="908720"/>
            <a:ext cx="9217024" cy="4248472"/>
          </a:xfrm>
          <a:solidFill>
            <a:schemeClr val="tx1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Hayi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iMvana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eyophayo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Yahlatshelwa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thina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Hayi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uMmeli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wabonayo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Wasimela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thina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995936" y="78113"/>
            <a:ext cx="1472650" cy="687003"/>
          </a:xfrm>
          <a:prstGeom prst="diamon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2460" y="5481443"/>
            <a:ext cx="8909535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32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the Lamb that bled for our sake; </a:t>
            </a:r>
            <a:endParaRPr lang="en-GB" sz="1600" b="1" i="1" dirty="0">
              <a:solidFill>
                <a:schemeClr val="accent2">
                  <a:lumMod val="20000"/>
                  <a:lumOff val="8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GB" sz="32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Lamb that was slain for our sake!</a:t>
            </a:r>
            <a:endParaRPr lang="en-ZA" sz="3200" b="1" i="1" dirty="0">
              <a:solidFill>
                <a:schemeClr val="accent2">
                  <a:lumMod val="20000"/>
                  <a:lumOff val="8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156196" y="169713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310099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7837" y="908720"/>
            <a:ext cx="9217024" cy="4248472"/>
          </a:xfrm>
          <a:solidFill>
            <a:schemeClr val="tx1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Izwa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ethi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“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Thethelela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Labababulali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Abakwazi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lokhu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Baba,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Abakwenze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kimi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.”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953738" y="120889"/>
            <a:ext cx="1217066" cy="624548"/>
          </a:xfrm>
          <a:prstGeom prst="diamon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  <p:sp>
        <p:nvSpPr>
          <p:cNvPr id="4" name="Rectangle 3"/>
          <p:cNvSpPr/>
          <p:nvPr/>
        </p:nvSpPr>
        <p:spPr>
          <a:xfrm>
            <a:off x="-337973" y="5483758"/>
            <a:ext cx="9800489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32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said: Forgive these murderers. </a:t>
            </a:r>
            <a:endParaRPr lang="en-GB" sz="1600" b="1" i="1" dirty="0">
              <a:solidFill>
                <a:schemeClr val="accent2">
                  <a:lumMod val="20000"/>
                  <a:lumOff val="8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GB" sz="32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Father, they don’t know what they ‘ve done to me.</a:t>
            </a:r>
            <a:endParaRPr lang="en-ZA" sz="3200" b="1" i="1" dirty="0">
              <a:solidFill>
                <a:schemeClr val="accent2">
                  <a:lumMod val="20000"/>
                  <a:lumOff val="8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743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54E7A7-76DA-9137-AFDD-E3432D7193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A0D3F2-DB8B-F4E9-B3B6-B2A3A1F70D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41284" y="908720"/>
            <a:ext cx="9217024" cy="4248472"/>
          </a:xfrm>
          <a:solidFill>
            <a:schemeClr val="tx1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Hayi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iMvana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eyophayo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Yahlatshelwa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thina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Hayi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uMmeli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wabonayo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Wasimela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thina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D543A53B-6736-4ECA-CE49-573630FD97E3}"/>
              </a:ext>
            </a:extLst>
          </p:cNvPr>
          <p:cNvSpPr/>
          <p:nvPr/>
        </p:nvSpPr>
        <p:spPr>
          <a:xfrm>
            <a:off x="3995936" y="78113"/>
            <a:ext cx="1472650" cy="687003"/>
          </a:xfrm>
          <a:prstGeom prst="diamon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3F39753-A216-29C1-451F-867FD397734F}"/>
              </a:ext>
            </a:extLst>
          </p:cNvPr>
          <p:cNvSpPr/>
          <p:nvPr/>
        </p:nvSpPr>
        <p:spPr>
          <a:xfrm>
            <a:off x="112460" y="5481443"/>
            <a:ext cx="8909535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32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the Lamb that bled for our sake; </a:t>
            </a:r>
            <a:endParaRPr lang="en-GB" sz="1600" b="1" i="1" dirty="0">
              <a:solidFill>
                <a:schemeClr val="accent2">
                  <a:lumMod val="20000"/>
                  <a:lumOff val="8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GB" sz="32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Lamb that was slain for our sake!</a:t>
            </a:r>
            <a:endParaRPr lang="en-ZA" sz="3200" b="1" i="1" dirty="0">
              <a:solidFill>
                <a:schemeClr val="accent2">
                  <a:lumMod val="20000"/>
                  <a:lumOff val="8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9962E0B-A1E5-E45B-5A64-8437BAC57A33}"/>
              </a:ext>
            </a:extLst>
          </p:cNvPr>
          <p:cNvSpPr/>
          <p:nvPr/>
        </p:nvSpPr>
        <p:spPr>
          <a:xfrm>
            <a:off x="4156196" y="169713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221286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7837" y="908720"/>
            <a:ext cx="9217024" cy="4248472"/>
          </a:xfrm>
          <a:solidFill>
            <a:schemeClr val="tx1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Wasekhala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“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Thixo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wami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Ungishiyeleni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?”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Wagebis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ikhanda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lakhe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Wafa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ngenxa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yethu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963466" y="157433"/>
            <a:ext cx="1217066" cy="624548"/>
          </a:xfrm>
          <a:prstGeom prst="diamon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  <p:sp>
        <p:nvSpPr>
          <p:cNvPr id="4" name="Rectangle 3"/>
          <p:cNvSpPr/>
          <p:nvPr/>
        </p:nvSpPr>
        <p:spPr>
          <a:xfrm>
            <a:off x="-328245" y="5410671"/>
            <a:ext cx="9800489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32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cried: Father, why  have You forsaken me?</a:t>
            </a:r>
            <a:r>
              <a:rPr lang="en-GB" sz="16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/>
            <a:r>
              <a:rPr lang="en-GB" sz="32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Then He bowed His head and died for our sake.</a:t>
            </a:r>
            <a:endParaRPr lang="en-ZA" sz="3200" b="1" i="1" dirty="0">
              <a:solidFill>
                <a:schemeClr val="accent2">
                  <a:lumMod val="20000"/>
                  <a:lumOff val="8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650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A41FD2-5A9F-9718-AF28-6E084F883A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C3BD3E-2DF7-5EF9-75AF-0F4B4A3879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41284" y="908720"/>
            <a:ext cx="9217024" cy="4248472"/>
          </a:xfrm>
          <a:solidFill>
            <a:schemeClr val="tx1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Hayi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iMvana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eyophayo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Yahlatshelwa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thina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Hayi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uMmeli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wabonayo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Wasimela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thina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51113D1A-3F54-5C4A-EFBD-76727E7DFBF1}"/>
              </a:ext>
            </a:extLst>
          </p:cNvPr>
          <p:cNvSpPr/>
          <p:nvPr/>
        </p:nvSpPr>
        <p:spPr>
          <a:xfrm>
            <a:off x="3995936" y="78113"/>
            <a:ext cx="1472650" cy="687003"/>
          </a:xfrm>
          <a:prstGeom prst="diamon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10382F5-D21D-FDB6-05CD-220C87ED6606}"/>
              </a:ext>
            </a:extLst>
          </p:cNvPr>
          <p:cNvSpPr/>
          <p:nvPr/>
        </p:nvSpPr>
        <p:spPr>
          <a:xfrm>
            <a:off x="112460" y="5481443"/>
            <a:ext cx="8909535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32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the Lamb that bled for our sake; </a:t>
            </a:r>
            <a:endParaRPr lang="en-GB" sz="1600" b="1" i="1" dirty="0">
              <a:solidFill>
                <a:schemeClr val="accent2">
                  <a:lumMod val="20000"/>
                  <a:lumOff val="8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GB" sz="32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Lamb that was slain for our sake!</a:t>
            </a:r>
            <a:endParaRPr lang="en-ZA" sz="3200" b="1" i="1" dirty="0">
              <a:solidFill>
                <a:schemeClr val="accent2">
                  <a:lumMod val="20000"/>
                  <a:lumOff val="8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F241C76-A4D0-5EF8-2A7E-4F91DD96627C}"/>
              </a:ext>
            </a:extLst>
          </p:cNvPr>
          <p:cNvSpPr/>
          <p:nvPr/>
        </p:nvSpPr>
        <p:spPr>
          <a:xfrm>
            <a:off x="4156196" y="169713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2161323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7837" y="908720"/>
            <a:ext cx="9217024" cy="4248472"/>
          </a:xfrm>
          <a:solidFill>
            <a:schemeClr val="tx1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Wasuzamazam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umhlaba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Ekufeni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kwakhe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Ilanga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lafihlakala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Aqhephuk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amatshe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3953738" y="120889"/>
            <a:ext cx="1217066" cy="624548"/>
          </a:xfrm>
          <a:prstGeom prst="diamon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4</a:t>
            </a:r>
          </a:p>
        </p:txBody>
      </p:sp>
      <p:sp>
        <p:nvSpPr>
          <p:cNvPr id="4" name="Rectangle 3"/>
          <p:cNvSpPr/>
          <p:nvPr/>
        </p:nvSpPr>
        <p:spPr>
          <a:xfrm>
            <a:off x="-337973" y="5483758"/>
            <a:ext cx="9800489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32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Then the earth shook because of His death.</a:t>
            </a:r>
            <a:endParaRPr lang="en-GB" sz="1600" b="1" i="1" dirty="0">
              <a:solidFill>
                <a:schemeClr val="accent2">
                  <a:lumMod val="20000"/>
                  <a:lumOff val="8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GB" sz="32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The sun was hidden; stones  were broken</a:t>
            </a:r>
            <a:endParaRPr lang="en-ZA" sz="3200" b="1" i="1" dirty="0">
              <a:solidFill>
                <a:schemeClr val="accent2">
                  <a:lumMod val="20000"/>
                  <a:lumOff val="8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71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DD1AB0-8BD5-E058-DD68-E34B42D613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B86733-AA96-E140-2404-313F65EF2B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41284" y="908720"/>
            <a:ext cx="9217024" cy="4248472"/>
          </a:xfrm>
          <a:solidFill>
            <a:schemeClr val="tx1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Hayi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iMvana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eyophayo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Yahlatshelwa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thina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Hayi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uMmeli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wabonayo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Wasimela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thina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D35731E8-8A8A-811C-70D4-C1B1746C95FD}"/>
              </a:ext>
            </a:extLst>
          </p:cNvPr>
          <p:cNvSpPr/>
          <p:nvPr/>
        </p:nvSpPr>
        <p:spPr>
          <a:xfrm>
            <a:off x="3995936" y="78113"/>
            <a:ext cx="1472650" cy="687003"/>
          </a:xfrm>
          <a:prstGeom prst="diamon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82B866-175F-8817-0D6A-620FEB9B8196}"/>
              </a:ext>
            </a:extLst>
          </p:cNvPr>
          <p:cNvSpPr/>
          <p:nvPr/>
        </p:nvSpPr>
        <p:spPr>
          <a:xfrm>
            <a:off x="112460" y="5481443"/>
            <a:ext cx="8909535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32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the Lamb that bled for our sake; </a:t>
            </a:r>
            <a:endParaRPr lang="en-GB" sz="1600" b="1" i="1" dirty="0">
              <a:solidFill>
                <a:schemeClr val="accent2">
                  <a:lumMod val="20000"/>
                  <a:lumOff val="8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GB" sz="32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Lamb that was slain for our sake!</a:t>
            </a:r>
            <a:endParaRPr lang="en-ZA" sz="3200" b="1" i="1" dirty="0">
              <a:solidFill>
                <a:schemeClr val="accent2">
                  <a:lumMod val="20000"/>
                  <a:lumOff val="8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28ED17A-B4E1-A636-57FB-CCFE961897F0}"/>
              </a:ext>
            </a:extLst>
          </p:cNvPr>
          <p:cNvSpPr/>
          <p:nvPr/>
        </p:nvSpPr>
        <p:spPr>
          <a:xfrm>
            <a:off x="4156196" y="169713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/>
          </a:p>
        </p:txBody>
      </p:sp>
    </p:spTree>
    <p:extLst>
      <p:ext uri="{BB962C8B-B14F-4D97-AF65-F5344CB8AC3E}">
        <p14:creationId xmlns:p14="http://schemas.microsoft.com/office/powerpoint/2010/main" val="3752789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7837" y="908720"/>
            <a:ext cx="9217024" cy="4248472"/>
          </a:xfrm>
          <a:solidFill>
            <a:schemeClr val="tx1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Bhek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icala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lihlawulwe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Ngobuhlungu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bakhe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Nakithina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uzwakele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Lowomusa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wakhe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</p:txBody>
      </p:sp>
      <p:sp>
        <p:nvSpPr>
          <p:cNvPr id="2" name="Diamond 1"/>
          <p:cNvSpPr/>
          <p:nvPr/>
        </p:nvSpPr>
        <p:spPr>
          <a:xfrm>
            <a:off x="3972142" y="157433"/>
            <a:ext cx="1217066" cy="624548"/>
          </a:xfrm>
          <a:prstGeom prst="diamon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5</a:t>
            </a:r>
          </a:p>
        </p:txBody>
      </p:sp>
      <p:sp>
        <p:nvSpPr>
          <p:cNvPr id="4" name="Rectangle 3"/>
          <p:cNvSpPr/>
          <p:nvPr/>
        </p:nvSpPr>
        <p:spPr>
          <a:xfrm>
            <a:off x="-328245" y="5410671"/>
            <a:ext cx="9800489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32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suffered so much painful work for our sake; </a:t>
            </a:r>
          </a:p>
          <a:p>
            <a:pPr algn="ctr"/>
            <a:r>
              <a:rPr lang="en-GB" sz="32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Let’s consider His Grace</a:t>
            </a:r>
            <a:endParaRPr lang="en-ZA" sz="3200" b="1" i="1" dirty="0">
              <a:solidFill>
                <a:schemeClr val="accent2">
                  <a:lumMod val="20000"/>
                  <a:lumOff val="8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1000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6DD9A7-61BF-1A91-E23D-8CD5252E3E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1D478B-DD45-815A-525F-2A94D2E3E4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41284" y="908720"/>
            <a:ext cx="9217024" cy="4248472"/>
          </a:xfrm>
          <a:solidFill>
            <a:schemeClr val="tx1"/>
          </a:solidFill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Hayi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iMvana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eyophayo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Yahlatshelwa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thina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algn="ctr">
              <a:buNone/>
            </a:pP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Hayi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uMmeli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wabonayo</a:t>
            </a:r>
            <a:endParaRPr lang="en-ZA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Wasimela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4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thina</a:t>
            </a:r>
            <a:r>
              <a:rPr lang="en-ZA" sz="4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  <a:endParaRPr lang="en-US" sz="4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0EA07A80-2CB8-087A-6599-DBBC30AB046C}"/>
              </a:ext>
            </a:extLst>
          </p:cNvPr>
          <p:cNvSpPr/>
          <p:nvPr/>
        </p:nvSpPr>
        <p:spPr>
          <a:xfrm>
            <a:off x="3995936" y="78113"/>
            <a:ext cx="1472650" cy="687003"/>
          </a:xfrm>
          <a:prstGeom prst="diamond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85BBD8B-29DB-ED88-5B13-859780CD44C1}"/>
              </a:ext>
            </a:extLst>
          </p:cNvPr>
          <p:cNvSpPr/>
          <p:nvPr/>
        </p:nvSpPr>
        <p:spPr>
          <a:xfrm>
            <a:off x="112460" y="5481443"/>
            <a:ext cx="8909535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32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the Lamb that bled for our sake; </a:t>
            </a:r>
            <a:endParaRPr lang="en-GB" sz="1600" b="1" i="1" dirty="0">
              <a:solidFill>
                <a:schemeClr val="accent2">
                  <a:lumMod val="20000"/>
                  <a:lumOff val="8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GB" sz="3200" b="1" i="1" dirty="0">
                <a:solidFill>
                  <a:schemeClr val="accent2">
                    <a:lumMod val="20000"/>
                    <a:lumOff val="8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 Lamb that was slain for our sake!</a:t>
            </a:r>
            <a:endParaRPr lang="en-ZA" sz="3200" b="1" i="1" dirty="0">
              <a:solidFill>
                <a:schemeClr val="accent2">
                  <a:lumMod val="20000"/>
                  <a:lumOff val="8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B34A5B-747C-65B7-4D3E-075441298A4D}"/>
              </a:ext>
            </a:extLst>
          </p:cNvPr>
          <p:cNvSpPr/>
          <p:nvPr/>
        </p:nvSpPr>
        <p:spPr>
          <a:xfrm>
            <a:off x="4156196" y="169713"/>
            <a:ext cx="11560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400" i="1" dirty="0"/>
          </a:p>
        </p:txBody>
      </p:sp>
      <p:sp>
        <p:nvSpPr>
          <p:cNvPr id="6" name="Action Button: End 5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02147C18-BB2F-67A7-1B30-43401394E885}"/>
              </a:ext>
            </a:extLst>
          </p:cNvPr>
          <p:cNvSpPr/>
          <p:nvPr/>
        </p:nvSpPr>
        <p:spPr>
          <a:xfrm>
            <a:off x="4245756" y="5142153"/>
            <a:ext cx="642942" cy="133072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33987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4F4F9637-4B9D-4594-A772-0F3296E8F7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78AC1F3-0B47-45A8-BDAA-4D1D9F60C61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3EBEBE2-CD61-4678-82A3-981FE7EB4AFE}">
  <ds:schemaRefs>
    <ds:schemaRef ds:uri="http://purl.org/dc/dcmitype/"/>
    <ds:schemaRef ds:uri="http://purl.org/dc/elements/1.1/"/>
    <ds:schemaRef ds:uri="http://schemas.microsoft.com/office/2006/documentManagement/types"/>
    <ds:schemaRef ds:uri="e1b72f72-a6ce-48fe-a382-9236e8dc1f6b"/>
    <ds:schemaRef ds:uri="http://purl.org/dc/terms/"/>
    <ds:schemaRef ds:uri="http://schemas.microsoft.com/office/infopath/2007/PartnerControls"/>
    <ds:schemaRef ds:uri="b3fec16b-ebc2-4fa6-9dd6-49e1f08d656d"/>
    <ds:schemaRef ds:uri="http://schemas.openxmlformats.org/package/2006/metadata/core-propertie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449</TotalTime>
  <Words>387</Words>
  <Application>Microsoft Office PowerPoint</Application>
  <PresentationFormat>On-screen Show (4:3)</PresentationFormat>
  <Paragraphs>94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Calibri</vt:lpstr>
      <vt:lpstr>Cambria</vt:lpstr>
      <vt:lpstr>Constantia</vt:lpstr>
      <vt:lpstr>Wingdings 2</vt:lpstr>
      <vt:lpstr>Flow</vt:lpstr>
      <vt:lpstr>Khangel’ UMsindisi Wethu   401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 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Khangel’ UMsindisi Wethu</dc:title>
  <dc:creator> </dc:creator>
  <cp:lastModifiedBy>LUBO</cp:lastModifiedBy>
  <cp:revision>38</cp:revision>
  <dcterms:created xsi:type="dcterms:W3CDTF">2008-11-28T07:29:13Z</dcterms:created>
  <dcterms:modified xsi:type="dcterms:W3CDTF">2025-01-12T08:28:27Z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