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9" r:id="rId4"/>
    <p:sldId id="270" r:id="rId5"/>
    <p:sldId id="272" r:id="rId6"/>
    <p:sldId id="27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55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03D9F-2276-45A6-AB18-78E1403AAD16}" type="datetimeFigureOut">
              <a:rPr lang="en-US" smtClean="0"/>
              <a:pPr/>
              <a:t>4/1/2020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E8E263-5A37-4FC8-A942-9A2DC2517C5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45049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8E263-5A37-4FC8-A942-9A2DC2517C5B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822" y="1600200"/>
            <a:ext cx="8504557" cy="1905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8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KHAY</a:t>
            </a:r>
            <a:r>
              <a:rPr lang="en-GB" sz="8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’ ELIHLE</a:t>
            </a:r>
            <a:r>
              <a:rPr lang="en-ZA" sz="8000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8000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427</a:t>
            </a:r>
            <a: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endParaRPr lang="en-ZA" sz="6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381000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1.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079" y="1371601"/>
            <a:ext cx="8418043" cy="40385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elihle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lami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Mangingene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esangweni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Mangiziphumuze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kuwe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elihle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lami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GB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50368" y="5638800"/>
            <a:ext cx="8519465" cy="926634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May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 enter through the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gate of the beautiful Home;</a:t>
            </a:r>
            <a:endParaRPr lang="en-GB" sz="28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May I rest in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my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beautiful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ome.</a:t>
            </a:r>
            <a:endParaRPr lang="en-GB" sz="28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52444" y="5029200"/>
            <a:ext cx="24149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Kade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24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ngangi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…)</a:t>
            </a:r>
            <a:endParaRPr lang="en-US" sz="24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2.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83717" y="1371601"/>
            <a:ext cx="7652766" cy="373379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Kade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ngangizulazula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Ngingabon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ubuhle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bakho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Sengifuna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ngokufisa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Ngikubone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lami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GB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8468" y="5410200"/>
            <a:ext cx="8519465" cy="914400"/>
          </a:xfrm>
          <a:prstGeom prst="roundRect">
            <a:avLst/>
          </a:prstGeom>
          <a:solidFill>
            <a:schemeClr val="bg1"/>
          </a:soli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was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wandering,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without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realising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the Home’s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beauty. </a:t>
            </a:r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wish to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see my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ome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  </a:t>
            </a:r>
            <a:endParaRPr lang="en-ZA" sz="28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59673" y="4724400"/>
            <a:ext cx="26091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Kunenhlanhla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…)</a:t>
            </a:r>
            <a:endParaRPr lang="en-US" sz="24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3.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83717" y="1295401"/>
            <a:ext cx="7652766" cy="365759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Kunenhlanhla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kuwe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Alusekho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ulusizi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I’nyembezi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ziyasulwa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elihle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lami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GB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-76200" y="5257800"/>
            <a:ext cx="9296400" cy="1143000"/>
          </a:xfrm>
          <a:prstGeom prst="roundRect">
            <a:avLst/>
          </a:prstGeom>
          <a:solidFill>
            <a:schemeClr val="bg1"/>
          </a:soli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There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is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blessing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in the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ome where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there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is no more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sorrow;</a:t>
            </a:r>
            <a:endParaRPr lang="en-GB" sz="28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Tears will be wiped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away in the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beautiful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ome.</a:t>
            </a:r>
            <a:endParaRPr lang="en-ZA" sz="28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57600" y="4719935"/>
            <a:ext cx="19922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Abalambi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…)</a:t>
            </a:r>
            <a:endParaRPr lang="en-US" sz="24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4.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83717" y="1295401"/>
            <a:ext cx="7652766" cy="365759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Abalambi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abakithi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Abasomi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abasweli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Bayaluswa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oyiMvana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Sebekuwe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lami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GB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8468" y="5257800"/>
            <a:ext cx="8519465" cy="1219200"/>
          </a:xfrm>
          <a:prstGeom prst="roundRect">
            <a:avLst/>
          </a:prstGeom>
          <a:solidFill>
            <a:schemeClr val="bg1"/>
          </a:solidFill>
          <a:ln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There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is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no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hunger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thirst or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suffering there;</a:t>
            </a:r>
            <a:endParaRPr lang="en-GB" sz="28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The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saints, cleansed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by the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Lamb, will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be in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the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ome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</a:t>
            </a:r>
            <a:endParaRPr lang="en-ZA" sz="28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01496" y="4719935"/>
            <a:ext cx="2269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Sengiyezwa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…)</a:t>
            </a:r>
            <a:endParaRPr lang="en-US" sz="24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5.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83717" y="1371601"/>
            <a:ext cx="7652766" cy="388619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Sengiyezwa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ubumnandi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Obuvela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kuwe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Ngizongena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masinyane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elihle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khaya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lami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GB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57091" y="4965917"/>
            <a:ext cx="829818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 smtClean="0"/>
              <a:t>   </a:t>
            </a:r>
            <a:endParaRPr lang="en-ZA" dirty="0"/>
          </a:p>
        </p:txBody>
      </p:sp>
      <p:sp>
        <p:nvSpPr>
          <p:cNvPr id="8" name="Rounded Rectangle 7"/>
          <p:cNvSpPr/>
          <p:nvPr/>
        </p:nvSpPr>
        <p:spPr>
          <a:xfrm>
            <a:off x="737616" y="5334000"/>
            <a:ext cx="7744968" cy="1066800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can feel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the joy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within the Home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;</a:t>
            </a:r>
            <a:endParaRPr lang="en-GB" sz="28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Soon I </a:t>
            </a:r>
            <a:r>
              <a:rPr lang="en-GB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will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enter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my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beautiful </a:t>
            </a:r>
            <a:r>
              <a:rPr lang="en-GB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Home.</a:t>
            </a:r>
            <a:endParaRPr lang="en-ZA" sz="28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ctr"/>
            <a:endParaRPr lang="en-GB" sz="28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220</Words>
  <Application>Microsoft Office PowerPoint</Application>
  <PresentationFormat>On-screen Show (4:3)</PresentationFormat>
  <Paragraphs>53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Cambria</vt:lpstr>
      <vt:lpstr>Office Theme</vt:lpstr>
      <vt:lpstr>KHAY’ ELIHLE 427 </vt:lpstr>
      <vt:lpstr>1.</vt:lpstr>
      <vt:lpstr>2.</vt:lpstr>
      <vt:lpstr>3.</vt:lpstr>
      <vt:lpstr>4.</vt:lpstr>
      <vt:lpstr>5.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 NEED  THEE  317 </dc:title>
  <dc:creator>Ukelo</dc:creator>
  <cp:lastModifiedBy>c</cp:lastModifiedBy>
  <cp:revision>41</cp:revision>
  <dcterms:created xsi:type="dcterms:W3CDTF">2006-08-16T00:00:00Z</dcterms:created>
  <dcterms:modified xsi:type="dcterms:W3CDTF">2020-04-01T10:20:34Z</dcterms:modified>
</cp:coreProperties>
</file>