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7" r:id="rId4"/>
  </p:sldMasterIdLst>
  <p:notesMasterIdLst>
    <p:notesMasterId r:id="rId14"/>
  </p:notesMasterIdLst>
  <p:sldIdLst>
    <p:sldId id="256" r:id="rId5"/>
    <p:sldId id="257" r:id="rId6"/>
    <p:sldId id="279" r:id="rId7"/>
    <p:sldId id="276" r:id="rId8"/>
    <p:sldId id="286" r:id="rId9"/>
    <p:sldId id="277" r:id="rId10"/>
    <p:sldId id="287" r:id="rId11"/>
    <p:sldId id="282" r:id="rId12"/>
    <p:sldId id="28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D44A0B-705C-4A7E-8717-607FEC5D336D}" type="datetimeFigureOut">
              <a:rPr lang="en-ZA" smtClean="0"/>
              <a:t>2024/11/09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89E8F7-94D9-413F-8D77-EC9B1883220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64891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475847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174273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366485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28244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1512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118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17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369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0799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370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972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520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2789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542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048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99526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406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8883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037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882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3932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11/9/2024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63806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6198" y="972460"/>
            <a:ext cx="9558974" cy="1476827"/>
          </a:xfrm>
        </p:spPr>
        <p:txBody>
          <a:bodyPr>
            <a:noAutofit/>
          </a:bodyPr>
          <a:lstStyle/>
          <a:p>
            <a:r>
              <a:rPr lang="en-ZA" sz="9600" dirty="0">
                <a:solidFill>
                  <a:srgbClr val="FF0000"/>
                </a:solidFill>
                <a:latin typeface="Cambria" panose="02040503050406030204" pitchFamily="18" charset="0"/>
              </a:rPr>
              <a:t>KILA DAKIKA</a:t>
            </a:r>
          </a:p>
        </p:txBody>
      </p:sp>
      <p:sp>
        <p:nvSpPr>
          <p:cNvPr id="4" name="Bevel 3"/>
          <p:cNvSpPr/>
          <p:nvPr/>
        </p:nvSpPr>
        <p:spPr>
          <a:xfrm>
            <a:off x="5425165" y="3454927"/>
            <a:ext cx="1196529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29221" y="2170281"/>
            <a:ext cx="202811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7200" b="1" dirty="0">
                <a:solidFill>
                  <a:schemeClr val="bg1"/>
                </a:solidFill>
                <a:latin typeface="Cambria" panose="02040503050406030204" pitchFamily="18" charset="0"/>
              </a:rPr>
              <a:t>766 </a:t>
            </a:r>
            <a:endParaRPr lang="en-US" sz="7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45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2787" y="978068"/>
            <a:ext cx="9817669" cy="51886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Yesu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Mwokozi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alinikufia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Naye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amenipa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uzima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mupya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Nikitazama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Mwokozi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daima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Kila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dakika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naishi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kwa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Bwana.</a:t>
            </a:r>
            <a:endParaRPr lang="en-ZA" sz="2400" b="1" i="1" dirty="0">
              <a:solidFill>
                <a:schemeClr val="bg1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---------------------------------------------------------------------------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24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My Saviour Jesus died for me and gave me new life;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24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Beholding the Saviour, every hour I live thanks to Him</a:t>
            </a:r>
            <a:endParaRPr lang="en-ZA" sz="2400" b="1" dirty="0">
              <a:solidFill>
                <a:srgbClr val="FF0000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Diamond 2"/>
          <p:cNvSpPr/>
          <p:nvPr/>
        </p:nvSpPr>
        <p:spPr>
          <a:xfrm>
            <a:off x="5202873" y="396757"/>
            <a:ext cx="1472650" cy="567771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09013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42787" y="978068"/>
            <a:ext cx="9817669" cy="543975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Kila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dakika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nachungwa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Yesu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Kila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dakika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Napata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uzima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Nikitazama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Mwokozi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daima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Kila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dakika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naishi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Bwana.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---------------------------------------------------------------------------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24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Every hour He takes care of me and I receive His Life;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24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Beholding the Saviour, every hour I live thanks to Him.</a:t>
            </a:r>
          </a:p>
        </p:txBody>
      </p:sp>
      <p:sp>
        <p:nvSpPr>
          <p:cNvPr id="4" name="Diamond 3"/>
          <p:cNvSpPr/>
          <p:nvPr/>
        </p:nvSpPr>
        <p:spPr>
          <a:xfrm>
            <a:off x="5004298" y="455410"/>
            <a:ext cx="2156108" cy="687003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65077" y="466674"/>
            <a:ext cx="14782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6192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2787" y="978068"/>
            <a:ext cx="9817669" cy="662687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Kwa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majaribu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mateso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taabu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Yesu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Mwokozi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ananishindisha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anabeba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mizigo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roho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Kila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dakika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ananisaidia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-----------------------------------------------------------------------------------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24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When in trial, suffering and misery,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24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my Saviour makes me an overcomer;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24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 carries the burdens of my heart and helps me every hour.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Diamond 2"/>
          <p:cNvSpPr/>
          <p:nvPr/>
        </p:nvSpPr>
        <p:spPr>
          <a:xfrm>
            <a:off x="5202873" y="396757"/>
            <a:ext cx="1472650" cy="567771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180094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42787" y="978068"/>
            <a:ext cx="9817669" cy="543975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Kila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dakika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nachungwa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Yesu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Kila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dakika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Napata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uzima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Nikitazama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Mwokozi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daima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Kila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dakika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naishi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Bwana.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---------------------------------------------------------------------------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24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Every hour He takes care of me and I receive His Life;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24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Beholding the Saviour, every hour I live thanks to Him.</a:t>
            </a:r>
          </a:p>
        </p:txBody>
      </p:sp>
      <p:sp>
        <p:nvSpPr>
          <p:cNvPr id="4" name="Diamond 3"/>
          <p:cNvSpPr/>
          <p:nvPr/>
        </p:nvSpPr>
        <p:spPr>
          <a:xfrm>
            <a:off x="5004298" y="455410"/>
            <a:ext cx="2156108" cy="687003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65077" y="466674"/>
            <a:ext cx="14782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964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2787" y="978068"/>
            <a:ext cx="9817669" cy="51886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huzuni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machozi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uchungu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hatari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uzaifu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Hata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Mwokozi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kule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mbinguni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Kila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dakika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ananifikili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-----------------------------------------------------------------------------------------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24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sorrow, tears and pain; in danger and weakness,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24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Even though the Lord is in heaven, He remembers me every hour.</a:t>
            </a:r>
            <a:endParaRPr lang="en-ZA" sz="2400" dirty="0">
              <a:solidFill>
                <a:srgbClr val="FF0000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Diamond 2"/>
          <p:cNvSpPr/>
          <p:nvPr/>
        </p:nvSpPr>
        <p:spPr>
          <a:xfrm>
            <a:off x="5202873" y="396757"/>
            <a:ext cx="1472650" cy="567771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940073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42787" y="978068"/>
            <a:ext cx="9817669" cy="543975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Kila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dakika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nachungwa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Yesu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Kila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dakika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Napata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uzima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Nikitazama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Mwokozi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daima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Kila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dakika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naishi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Bwana.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---------------------------------------------------------------------------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24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Every hour He takes care of me and I receive His Life;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24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Beholding the Saviour, every hour I live thanks to Him.</a:t>
            </a:r>
          </a:p>
        </p:txBody>
      </p:sp>
      <p:sp>
        <p:nvSpPr>
          <p:cNvPr id="4" name="Diamond 3"/>
          <p:cNvSpPr/>
          <p:nvPr/>
        </p:nvSpPr>
        <p:spPr>
          <a:xfrm>
            <a:off x="5004298" y="455410"/>
            <a:ext cx="2156108" cy="687003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65077" y="466674"/>
            <a:ext cx="14782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553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2787" y="978068"/>
            <a:ext cx="9817669" cy="60885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Hata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ugonjwa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unanikamata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Yesu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anaweza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kuniponyesha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Hata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katika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maneno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yoyote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Kila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dakika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ananichungaga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---------------------------------------------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24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Even in sickness, Jesus is able to heal me;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24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every problem, He protects me every hour. </a:t>
            </a:r>
            <a:endParaRPr lang="en-ZA" sz="2400" b="1" dirty="0">
              <a:solidFill>
                <a:srgbClr val="FF0000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Diamond 2"/>
          <p:cNvSpPr/>
          <p:nvPr/>
        </p:nvSpPr>
        <p:spPr>
          <a:xfrm>
            <a:off x="5202873" y="396757"/>
            <a:ext cx="1472650" cy="567771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25455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88196" y="759061"/>
            <a:ext cx="9817669" cy="600401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Kila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dakika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nachungwa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Yesu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Kila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dakika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Napata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uzima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Nikitazama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Mwokozi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daima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Kila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dakika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naishi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kwa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Bwana.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endParaRPr lang="en-ZA" sz="2400" b="1" i="1" dirty="0">
              <a:solidFill>
                <a:schemeClr val="bg1"/>
              </a:solidFill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---------------------------------------------------------------------------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24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Every hour He takes care of me and I receive His Life;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ZA" sz="2400" b="1" i="1" dirty="0">
                <a:solidFill>
                  <a:srgbClr val="FF0000"/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Beholding the Saviour, every hour I live thanks to Him.</a:t>
            </a:r>
          </a:p>
        </p:txBody>
      </p:sp>
      <p:sp>
        <p:nvSpPr>
          <p:cNvPr id="4" name="Diamond 3"/>
          <p:cNvSpPr/>
          <p:nvPr/>
        </p:nvSpPr>
        <p:spPr>
          <a:xfrm>
            <a:off x="4838325" y="269366"/>
            <a:ext cx="2156108" cy="687003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228853" y="279535"/>
            <a:ext cx="14782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3200" b="1" dirty="0">
              <a:solidFill>
                <a:srgbClr val="FFFF00"/>
              </a:solidFill>
            </a:endParaRPr>
          </a:p>
        </p:txBody>
      </p:sp>
      <p:sp>
        <p:nvSpPr>
          <p:cNvPr id="5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2B20A111-E489-4CF1-B819-033AF25DE6B9}"/>
              </a:ext>
            </a:extLst>
          </p:cNvPr>
          <p:cNvSpPr/>
          <p:nvPr/>
        </p:nvSpPr>
        <p:spPr>
          <a:xfrm>
            <a:off x="5631746" y="5047096"/>
            <a:ext cx="944951" cy="152400"/>
          </a:xfrm>
          <a:prstGeom prst="actionButtonEnd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937D88C-F65F-46A1-A547-5BED59F9EAF9}"/>
              </a:ext>
            </a:extLst>
          </p:cNvPr>
          <p:cNvSpPr/>
          <p:nvPr/>
        </p:nvSpPr>
        <p:spPr>
          <a:xfrm>
            <a:off x="5214009" y="4310495"/>
            <a:ext cx="17804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0000"/>
                </a:solidFill>
                <a:latin typeface="Cambria" panose="02040503050406030204" pitchFamily="18" charset="0"/>
              </a:rPr>
              <a:t>( repeat )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8228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3" ma:contentTypeDescription="Create a new document." ma:contentTypeScope="" ma:versionID="69023361b0889e2fc21fa5d9e16bb50f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f186a6b9f2649587cc0b8b8225310506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E4D69A7-D163-4302-9B91-19A44FA0908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2DAE246-266E-4955-99C6-5BB5B8BF8F1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47AD4F1-3CF4-489B-B85E-DFE22C753020}">
  <ds:schemaRefs>
    <ds:schemaRef ds:uri="http://purl.org/dc/elements/1.1/"/>
    <ds:schemaRef ds:uri="http://schemas.microsoft.com/office/2006/metadata/properties"/>
    <ds:schemaRef ds:uri="http://purl.org/dc/terms/"/>
    <ds:schemaRef ds:uri="e1b72f72-a6ce-48fe-a382-9236e8dc1f6b"/>
    <ds:schemaRef ds:uri="http://schemas.microsoft.com/office/2006/documentManagement/types"/>
    <ds:schemaRef ds:uri="b3fec16b-ebc2-4fa6-9dd6-49e1f08d656d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TM04033921[[fn=Damask]]</Template>
  <TotalTime>422</TotalTime>
  <Words>392</Words>
  <Application>Microsoft Office PowerPoint</Application>
  <PresentationFormat>Widescreen</PresentationFormat>
  <Paragraphs>74</Paragraphs>
  <Slides>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Bookman Old Style</vt:lpstr>
      <vt:lpstr>Calibri</vt:lpstr>
      <vt:lpstr>Cambria</vt:lpstr>
      <vt:lpstr>Rockwell</vt:lpstr>
      <vt:lpstr>Damask</vt:lpstr>
      <vt:lpstr>KILA DAKIKA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SAFARI ZETU</dc:title>
  <dc:creator>Naomie Madi</dc:creator>
  <cp:lastModifiedBy>LUBO</cp:lastModifiedBy>
  <cp:revision>60</cp:revision>
  <dcterms:created xsi:type="dcterms:W3CDTF">2017-10-30T17:59:35Z</dcterms:created>
  <dcterms:modified xsi:type="dcterms:W3CDTF">2024-11-09T18:03:14Z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