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0"/>
  </p:notesMasterIdLst>
  <p:sldIdLst>
    <p:sldId id="258" r:id="rId5"/>
    <p:sldId id="259" r:id="rId6"/>
    <p:sldId id="279" r:id="rId7"/>
    <p:sldId id="274" r:id="rId8"/>
    <p:sldId id="28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84BBD5-AC2E-4324-AB30-EF1F9F29E60B}" type="datetimeFigureOut">
              <a:rPr lang="en-US" smtClean="0"/>
              <a:pPr/>
              <a:t>1/8/2025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6E6D2E-3ACD-4FC6-89CE-30022D5FB35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5989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E6D2E-3ACD-4FC6-89CE-30022D5FB35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E6D2E-3ACD-4FC6-89CE-30022D5FB35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E6D2E-3ACD-4FC6-89CE-30022D5FB357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447418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E6D2E-3ACD-4FC6-89CE-30022D5FB357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E6D2E-3ACD-4FC6-89CE-30022D5FB357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50188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9650" y="1295400"/>
            <a:ext cx="6896100" cy="2590800"/>
          </a:xfrm>
          <a:solidFill>
            <a:schemeClr val="bg1"/>
          </a:solidFill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54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L’ETERNEL EST  MON BERGER</a:t>
            </a:r>
            <a:endParaRPr lang="en-GB" sz="54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54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187b</a:t>
            </a:r>
            <a:endParaRPr lang="en-ZA" sz="54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54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5400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54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5400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733800" y="4369308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066800"/>
            <a:ext cx="8077200" cy="4191000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L’Eternel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est mon Berger,  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Je ne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manquerai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de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rien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 </a:t>
            </a:r>
          </a:p>
          <a:p>
            <a:pPr algn="ctr">
              <a:buNone/>
            </a:pP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L’Eternel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est mon Berger,  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Je ne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manquerai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de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rien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                                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14800" y="789296"/>
            <a:ext cx="914400" cy="5334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764232"/>
            <a:ext cx="7543800" cy="5334000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109728" lvl="0" indent="0">
              <a:buNone/>
            </a:pPr>
            <a:endParaRPr lang="fr-FR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109728" lvl="0" indent="0">
              <a:buNone/>
            </a:pPr>
            <a:r>
              <a:rPr lang="fr-FR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1.   Père Eternel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109728" lvl="0" indent="0">
              <a:buNone/>
            </a:pPr>
            <a:r>
              <a:rPr lang="fr-FR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2.   Dieu Tout-Puissant!</a:t>
            </a:r>
          </a:p>
          <a:p>
            <a:pPr marL="109728" lvl="0" indent="0">
              <a:buNone/>
            </a:pPr>
            <a:r>
              <a:rPr lang="fr-FR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3.   Le Prince de Paix! </a:t>
            </a:r>
          </a:p>
          <a:p>
            <a:pPr marL="109728" lvl="0" indent="0">
              <a:buNone/>
            </a:pPr>
            <a:r>
              <a:rPr lang="fr-FR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4.   Etoile du Matin!</a:t>
            </a:r>
          </a:p>
          <a:p>
            <a:pPr marL="109728" lvl="0" indent="0">
              <a:buNone/>
            </a:pPr>
            <a:r>
              <a:rPr lang="fr-FR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5.   Rose de Saron!</a:t>
            </a:r>
          </a:p>
          <a:p>
            <a:pPr marL="109728" lvl="0" indent="0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6.   Amen, Amen!</a:t>
            </a:r>
          </a:p>
          <a:p>
            <a:pPr marL="109728" lvl="0" indent="0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852678" indent="-742950">
              <a:buFont typeface="+mj-lt"/>
              <a:buAutoNum type="arabicPeriod"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0" y="5253335"/>
            <a:ext cx="63156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728" indent="0">
              <a:buNone/>
            </a:pPr>
            <a:r>
              <a:rPr lang="en-ZA" sz="2400" b="1" i="1" dirty="0">
                <a:latin typeface="Cambria" panose="02040503050406030204" pitchFamily="18" charset="0"/>
                <a:cs typeface="Arial" pitchFamily="34" charset="0"/>
              </a:rPr>
              <a:t>O </a:t>
            </a:r>
            <a:r>
              <a:rPr lang="en-ZA" sz="2400" b="1" i="1" dirty="0" err="1">
                <a:latin typeface="Cambria" panose="02040503050406030204" pitchFamily="18" charset="0"/>
                <a:cs typeface="Arial" pitchFamily="34" charset="0"/>
              </a:rPr>
              <a:t>Alléluia</a:t>
            </a:r>
            <a:r>
              <a:rPr lang="en-ZA" sz="2400" b="1" dirty="0">
                <a:latin typeface="Cambria" panose="02040503050406030204" pitchFamily="18" charset="0"/>
                <a:cs typeface="Arial" pitchFamily="34" charset="0"/>
              </a:rPr>
              <a:t>, </a:t>
            </a:r>
            <a:r>
              <a:rPr lang="en-ZA" sz="2400" b="1" i="1" dirty="0">
                <a:latin typeface="Cambria" panose="02040503050406030204" pitchFamily="18" charset="0"/>
                <a:cs typeface="Arial" pitchFamily="34" charset="0"/>
              </a:rPr>
              <a:t>O </a:t>
            </a:r>
            <a:r>
              <a:rPr lang="en-ZA" sz="2400" b="1" i="1" dirty="0" err="1">
                <a:latin typeface="Cambria" panose="02040503050406030204" pitchFamily="18" charset="0"/>
                <a:cs typeface="Arial" pitchFamily="34" charset="0"/>
              </a:rPr>
              <a:t>Alléluia</a:t>
            </a:r>
            <a:r>
              <a:rPr lang="en-ZA" sz="2400" b="1" i="1" dirty="0">
                <a:latin typeface="Cambria" panose="02040503050406030204" pitchFamily="18" charset="0"/>
                <a:cs typeface="Arial" pitchFamily="34" charset="0"/>
              </a:rPr>
              <a:t>, O </a:t>
            </a:r>
            <a:r>
              <a:rPr lang="en-ZA" sz="2400" b="1" i="1" dirty="0" err="1">
                <a:latin typeface="Cambria" panose="02040503050406030204" pitchFamily="18" charset="0"/>
                <a:cs typeface="Arial" pitchFamily="34" charset="0"/>
              </a:rPr>
              <a:t>Alléluia</a:t>
            </a:r>
            <a:r>
              <a:rPr lang="en-ZA" sz="2400" b="1" i="1" dirty="0">
                <a:latin typeface="Cambria" panose="02040503050406030204" pitchFamily="18" charset="0"/>
                <a:cs typeface="Arial" pitchFamily="34" charset="0"/>
              </a:rPr>
              <a:t>, Amen </a:t>
            </a:r>
            <a:r>
              <a:rPr lang="en-ZA" sz="2000" b="1" dirty="0">
                <a:latin typeface="Cambria" panose="02040503050406030204" pitchFamily="18" charset="0"/>
                <a:cs typeface="Arial" pitchFamily="34" charset="0"/>
              </a:rPr>
              <a:t>(X2) </a:t>
            </a:r>
          </a:p>
        </p:txBody>
      </p:sp>
      <p:sp>
        <p:nvSpPr>
          <p:cNvPr id="5" name="Rectangle 4"/>
          <p:cNvSpPr/>
          <p:nvPr/>
        </p:nvSpPr>
        <p:spPr>
          <a:xfrm>
            <a:off x="1828800" y="838200"/>
            <a:ext cx="5791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728" indent="0">
              <a:buNone/>
            </a:pPr>
            <a:r>
              <a:rPr lang="en-ZA" sz="2400" b="1" i="1" dirty="0">
                <a:latin typeface="Cambria" panose="02040503050406030204" pitchFamily="18" charset="0"/>
                <a:cs typeface="Arial" pitchFamily="34" charset="0"/>
              </a:rPr>
              <a:t>O </a:t>
            </a:r>
            <a:r>
              <a:rPr lang="en-ZA" sz="2400" b="1" i="1" dirty="0" err="1">
                <a:latin typeface="Cambria" panose="02040503050406030204" pitchFamily="18" charset="0"/>
                <a:cs typeface="Arial" pitchFamily="34" charset="0"/>
              </a:rPr>
              <a:t>Alléluia</a:t>
            </a:r>
            <a:r>
              <a:rPr lang="en-ZA" sz="2400" b="1" dirty="0">
                <a:latin typeface="Cambria" panose="02040503050406030204" pitchFamily="18" charset="0"/>
                <a:cs typeface="Arial" pitchFamily="34" charset="0"/>
              </a:rPr>
              <a:t>, </a:t>
            </a:r>
            <a:r>
              <a:rPr lang="en-ZA" sz="2400" b="1" i="1" dirty="0">
                <a:latin typeface="Cambria" panose="02040503050406030204" pitchFamily="18" charset="0"/>
                <a:cs typeface="Arial" pitchFamily="34" charset="0"/>
              </a:rPr>
              <a:t>O </a:t>
            </a:r>
            <a:r>
              <a:rPr lang="en-ZA" sz="2400" b="1" i="1" dirty="0" err="1">
                <a:latin typeface="Cambria" panose="02040503050406030204" pitchFamily="18" charset="0"/>
                <a:cs typeface="Arial" pitchFamily="34" charset="0"/>
              </a:rPr>
              <a:t>Alléluia</a:t>
            </a:r>
            <a:r>
              <a:rPr lang="en-ZA" sz="2400" b="1" i="1" dirty="0">
                <a:latin typeface="Cambria" panose="02040503050406030204" pitchFamily="18" charset="0"/>
                <a:cs typeface="Arial" pitchFamily="34" charset="0"/>
              </a:rPr>
              <a:t>, O </a:t>
            </a:r>
            <a:r>
              <a:rPr lang="en-ZA" sz="2400" b="1" i="1" dirty="0" err="1">
                <a:latin typeface="Cambria" panose="02040503050406030204" pitchFamily="18" charset="0"/>
                <a:cs typeface="Arial" pitchFamily="34" charset="0"/>
              </a:rPr>
              <a:t>Alléluia</a:t>
            </a:r>
            <a:r>
              <a:rPr lang="en-ZA" sz="2400" b="1" i="1" dirty="0">
                <a:latin typeface="Cambria" panose="02040503050406030204" pitchFamily="18" charset="0"/>
                <a:cs typeface="Arial" pitchFamily="34" charset="0"/>
              </a:rPr>
              <a:t>, Amen </a:t>
            </a:r>
          </a:p>
        </p:txBody>
      </p:sp>
      <p:sp>
        <p:nvSpPr>
          <p:cNvPr id="6" name="Diamond 5"/>
          <p:cNvSpPr/>
          <p:nvPr/>
        </p:nvSpPr>
        <p:spPr>
          <a:xfrm>
            <a:off x="3681046" y="258425"/>
            <a:ext cx="1781907" cy="444152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14800" y="275772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11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066800"/>
            <a:ext cx="8077200" cy="4191000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Jésus Christ est mon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Sauveur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  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Je ne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manquerai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de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rien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Jésus Christ est mon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Sauveur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   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Je ne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manquerai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de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rien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                                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14800" y="789296"/>
            <a:ext cx="914400" cy="533400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07556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764232"/>
            <a:ext cx="7543800" cy="5334000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109728" lvl="0" indent="0">
              <a:buNone/>
            </a:pPr>
            <a:endParaRPr lang="fr-FR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109728" lvl="0" indent="0">
              <a:buNone/>
            </a:pPr>
            <a:r>
              <a:rPr lang="fr-FR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1.   Père Eternel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109728" lvl="0" indent="0">
              <a:buNone/>
            </a:pPr>
            <a:r>
              <a:rPr lang="fr-FR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2.   Dieu Tout-Puissant!</a:t>
            </a:r>
          </a:p>
          <a:p>
            <a:pPr marL="109728" lvl="0" indent="0">
              <a:buNone/>
            </a:pPr>
            <a:r>
              <a:rPr lang="fr-FR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3.   Le Prince de Paix! </a:t>
            </a:r>
          </a:p>
          <a:p>
            <a:pPr marL="109728" lvl="0" indent="0">
              <a:buNone/>
            </a:pPr>
            <a:r>
              <a:rPr lang="fr-FR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4.   Etoile du Matin!</a:t>
            </a:r>
          </a:p>
          <a:p>
            <a:pPr marL="109728" lvl="0" indent="0">
              <a:buNone/>
            </a:pPr>
            <a:r>
              <a:rPr lang="fr-FR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5.   Rose de Saron!</a:t>
            </a:r>
          </a:p>
          <a:p>
            <a:pPr marL="109728" lvl="0" indent="0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6.   Amen, Amen!</a:t>
            </a:r>
          </a:p>
          <a:p>
            <a:pPr marL="109728" lvl="0" indent="0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marL="852678" indent="-742950">
              <a:buFont typeface="+mj-lt"/>
              <a:buAutoNum type="arabicPeriod"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0" y="5253335"/>
            <a:ext cx="63156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728" indent="0">
              <a:buNone/>
            </a:pPr>
            <a:r>
              <a:rPr lang="en-ZA" sz="2400" b="1" i="1" dirty="0">
                <a:latin typeface="Cambria" panose="02040503050406030204" pitchFamily="18" charset="0"/>
                <a:cs typeface="Arial" pitchFamily="34" charset="0"/>
              </a:rPr>
              <a:t>O </a:t>
            </a:r>
            <a:r>
              <a:rPr lang="en-ZA" sz="2400" b="1" i="1" dirty="0" err="1">
                <a:latin typeface="Cambria" panose="02040503050406030204" pitchFamily="18" charset="0"/>
                <a:cs typeface="Arial" pitchFamily="34" charset="0"/>
              </a:rPr>
              <a:t>Alléluia</a:t>
            </a:r>
            <a:r>
              <a:rPr lang="en-ZA" sz="2400" b="1" dirty="0">
                <a:latin typeface="Cambria" panose="02040503050406030204" pitchFamily="18" charset="0"/>
                <a:cs typeface="Arial" pitchFamily="34" charset="0"/>
              </a:rPr>
              <a:t>, </a:t>
            </a:r>
            <a:r>
              <a:rPr lang="en-ZA" sz="2400" b="1" i="1" dirty="0">
                <a:latin typeface="Cambria" panose="02040503050406030204" pitchFamily="18" charset="0"/>
                <a:cs typeface="Arial" pitchFamily="34" charset="0"/>
              </a:rPr>
              <a:t>O </a:t>
            </a:r>
            <a:r>
              <a:rPr lang="en-ZA" sz="2400" b="1" i="1" dirty="0" err="1">
                <a:latin typeface="Cambria" panose="02040503050406030204" pitchFamily="18" charset="0"/>
                <a:cs typeface="Arial" pitchFamily="34" charset="0"/>
              </a:rPr>
              <a:t>Alléluia</a:t>
            </a:r>
            <a:r>
              <a:rPr lang="en-ZA" sz="2400" b="1" i="1" dirty="0">
                <a:latin typeface="Cambria" panose="02040503050406030204" pitchFamily="18" charset="0"/>
                <a:cs typeface="Arial" pitchFamily="34" charset="0"/>
              </a:rPr>
              <a:t>, O </a:t>
            </a:r>
            <a:r>
              <a:rPr lang="en-ZA" sz="2400" b="1" i="1" dirty="0" err="1">
                <a:latin typeface="Cambria" panose="02040503050406030204" pitchFamily="18" charset="0"/>
                <a:cs typeface="Arial" pitchFamily="34" charset="0"/>
              </a:rPr>
              <a:t>Alléluia</a:t>
            </a:r>
            <a:r>
              <a:rPr lang="en-ZA" sz="2400" b="1" i="1" dirty="0">
                <a:latin typeface="Cambria" panose="02040503050406030204" pitchFamily="18" charset="0"/>
                <a:cs typeface="Arial" pitchFamily="34" charset="0"/>
              </a:rPr>
              <a:t>, Amen </a:t>
            </a:r>
            <a:r>
              <a:rPr lang="en-ZA" sz="2000" b="1" dirty="0">
                <a:latin typeface="Cambria" panose="02040503050406030204" pitchFamily="18" charset="0"/>
                <a:cs typeface="Arial" pitchFamily="34" charset="0"/>
              </a:rPr>
              <a:t>(X2) </a:t>
            </a:r>
          </a:p>
        </p:txBody>
      </p:sp>
      <p:sp>
        <p:nvSpPr>
          <p:cNvPr id="5" name="Rectangle 4"/>
          <p:cNvSpPr/>
          <p:nvPr/>
        </p:nvSpPr>
        <p:spPr>
          <a:xfrm>
            <a:off x="1828800" y="838200"/>
            <a:ext cx="5791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728" indent="0">
              <a:buNone/>
            </a:pPr>
            <a:r>
              <a:rPr lang="en-ZA" sz="2400" b="1" i="1" dirty="0">
                <a:latin typeface="Cambria" panose="02040503050406030204" pitchFamily="18" charset="0"/>
                <a:cs typeface="Arial" pitchFamily="34" charset="0"/>
              </a:rPr>
              <a:t>O </a:t>
            </a:r>
            <a:r>
              <a:rPr lang="en-ZA" sz="2400" b="1" i="1" dirty="0" err="1">
                <a:latin typeface="Cambria" panose="02040503050406030204" pitchFamily="18" charset="0"/>
                <a:cs typeface="Arial" pitchFamily="34" charset="0"/>
              </a:rPr>
              <a:t>Alléluia</a:t>
            </a:r>
            <a:r>
              <a:rPr lang="en-ZA" sz="2400" b="1" dirty="0">
                <a:latin typeface="Cambria" panose="02040503050406030204" pitchFamily="18" charset="0"/>
                <a:cs typeface="Arial" pitchFamily="34" charset="0"/>
              </a:rPr>
              <a:t>, </a:t>
            </a:r>
            <a:r>
              <a:rPr lang="en-ZA" sz="2400" b="1" i="1" dirty="0">
                <a:latin typeface="Cambria" panose="02040503050406030204" pitchFamily="18" charset="0"/>
                <a:cs typeface="Arial" pitchFamily="34" charset="0"/>
              </a:rPr>
              <a:t>O </a:t>
            </a:r>
            <a:r>
              <a:rPr lang="en-ZA" sz="2400" b="1" i="1" dirty="0" err="1">
                <a:latin typeface="Cambria" panose="02040503050406030204" pitchFamily="18" charset="0"/>
                <a:cs typeface="Arial" pitchFamily="34" charset="0"/>
              </a:rPr>
              <a:t>Alléluia</a:t>
            </a:r>
            <a:r>
              <a:rPr lang="en-ZA" sz="2400" b="1" i="1" dirty="0">
                <a:latin typeface="Cambria" panose="02040503050406030204" pitchFamily="18" charset="0"/>
                <a:cs typeface="Arial" pitchFamily="34" charset="0"/>
              </a:rPr>
              <a:t>, O </a:t>
            </a:r>
            <a:r>
              <a:rPr lang="en-ZA" sz="2400" b="1" i="1" dirty="0" err="1">
                <a:latin typeface="Cambria" panose="02040503050406030204" pitchFamily="18" charset="0"/>
                <a:cs typeface="Arial" pitchFamily="34" charset="0"/>
              </a:rPr>
              <a:t>Alléluia</a:t>
            </a:r>
            <a:r>
              <a:rPr lang="en-ZA" sz="2400" b="1" i="1" dirty="0">
                <a:latin typeface="Cambria" panose="02040503050406030204" pitchFamily="18" charset="0"/>
                <a:cs typeface="Arial" pitchFamily="34" charset="0"/>
              </a:rPr>
              <a:t>, Amen </a:t>
            </a:r>
          </a:p>
        </p:txBody>
      </p:sp>
      <p:sp>
        <p:nvSpPr>
          <p:cNvPr id="6" name="Diamond 5"/>
          <p:cNvSpPr/>
          <p:nvPr/>
        </p:nvSpPr>
        <p:spPr>
          <a:xfrm>
            <a:off x="3681046" y="258425"/>
            <a:ext cx="1781907" cy="444152"/>
          </a:xfrm>
          <a:prstGeom prst="diamo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14800" y="275772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000" dirty="0">
              <a:solidFill>
                <a:srgbClr val="FFFF00"/>
              </a:solidFill>
            </a:endParaRPr>
          </a:p>
        </p:txBody>
      </p:sp>
      <p:sp>
        <p:nvSpPr>
          <p:cNvPr id="8" name="Action Button: End 7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D6117E78-38A8-4234-B576-571C4F08F0CE}"/>
              </a:ext>
            </a:extLst>
          </p:cNvPr>
          <p:cNvSpPr/>
          <p:nvPr/>
        </p:nvSpPr>
        <p:spPr>
          <a:xfrm>
            <a:off x="4191000" y="6260683"/>
            <a:ext cx="685800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7370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6EAA6861-0640-43CF-8027-6E9A506A54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1B21D51-2E30-46CE-9955-AAF56A0B36F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8DA8454-39B7-4C72-BC72-46A2FBCA1D0C}">
  <ds:schemaRefs>
    <ds:schemaRef ds:uri="b3fec16b-ebc2-4fa6-9dd6-49e1f08d656d"/>
    <ds:schemaRef ds:uri="e1b72f72-a6ce-48fe-a382-9236e8dc1f6b"/>
    <ds:schemaRef ds:uri="http://schemas.microsoft.com/office/2006/metadata/properties"/>
    <ds:schemaRef ds:uri="http://purl.org/dc/elements/1.1/"/>
    <ds:schemaRef ds:uri="http://purl.org/dc/terms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209</TotalTime>
  <Words>183</Words>
  <Application>Microsoft Office PowerPoint</Application>
  <PresentationFormat>On-screen Show (4:3)</PresentationFormat>
  <Paragraphs>50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Calibri</vt:lpstr>
      <vt:lpstr>Cambria</vt:lpstr>
      <vt:lpstr>Lucida Sans Unicode</vt:lpstr>
      <vt:lpstr>Verdana</vt:lpstr>
      <vt:lpstr>Wingdings 2</vt:lpstr>
      <vt:lpstr>Wingdings 3</vt:lpstr>
      <vt:lpstr>Concourse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42</cp:revision>
  <dcterms:created xsi:type="dcterms:W3CDTF">2006-08-16T00:00:00Z</dcterms:created>
  <dcterms:modified xsi:type="dcterms:W3CDTF">2025-01-08T13:46:01Z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