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59" r:id="rId5"/>
    <p:sldId id="268" r:id="rId6"/>
    <p:sldId id="260" r:id="rId7"/>
    <p:sldId id="267" r:id="rId8"/>
    <p:sldId id="261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90600"/>
            <a:ext cx="7772400" cy="2819399"/>
          </a:xfrm>
          <a:solidFill>
            <a:schemeClr val="tx1"/>
          </a:solidFill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6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nstantia" panose="02030602050306030303" pitchFamily="18" charset="0"/>
              </a:rPr>
              <a:t>Le Dieu Puissant c’est Jésus</a:t>
            </a:r>
            <a:endParaRPr lang="en-ZA" sz="6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10000" y="3886201"/>
            <a:ext cx="1724890" cy="761999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ln w="11430"/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671</a:t>
            </a:r>
            <a:endParaRPr lang="en-ZA" b="1" dirty="0">
              <a:ln w="11430"/>
              <a:solidFill>
                <a:schemeClr val="bg2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796144" y="4772891"/>
            <a:ext cx="1738746" cy="789709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32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E</a:t>
            </a:r>
            <a:endParaRPr lang="en-ZA" sz="32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633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533400"/>
            <a:ext cx="8839200" cy="6096000"/>
          </a:xfrm>
          <a:solidFill>
            <a:schemeClr val="tx1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fr-FR" sz="17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9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Le </a:t>
            </a:r>
            <a:r>
              <a:rPr lang="fr-FR" sz="3900" b="1" dirty="0">
                <a:solidFill>
                  <a:schemeClr val="bg2"/>
                </a:solidFill>
                <a:latin typeface="Cambria" panose="02040503050406030204" pitchFamily="18" charset="0"/>
              </a:rPr>
              <a:t>Dieu Puissant c’est Jésus, </a:t>
            </a:r>
            <a:endParaRPr lang="fr-FR" sz="39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9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C’est </a:t>
            </a:r>
            <a:r>
              <a:rPr lang="fr-FR" sz="3900" b="1" dirty="0">
                <a:solidFill>
                  <a:schemeClr val="bg2"/>
                </a:solidFill>
                <a:latin typeface="Cambria" panose="02040503050406030204" pitchFamily="18" charset="0"/>
              </a:rPr>
              <a:t>le Prince de paix;      </a:t>
            </a:r>
            <a:endParaRPr lang="fr-FR" sz="39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9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Le </a:t>
            </a:r>
            <a:r>
              <a:rPr lang="fr-FR" sz="3900" b="1" dirty="0">
                <a:solidFill>
                  <a:schemeClr val="bg2"/>
                </a:solidFill>
                <a:latin typeface="Cambria" panose="02040503050406030204" pitchFamily="18" charset="0"/>
              </a:rPr>
              <a:t>Père de l’éternité </a:t>
            </a:r>
            <a:endParaRPr lang="fr-FR" sz="39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9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Et </a:t>
            </a:r>
            <a:r>
              <a:rPr lang="fr-FR" sz="3900" b="1" dirty="0">
                <a:solidFill>
                  <a:schemeClr val="bg2"/>
                </a:solidFill>
                <a:latin typeface="Cambria" panose="02040503050406030204" pitchFamily="18" charset="0"/>
              </a:rPr>
              <a:t>le Roi de beauté. </a:t>
            </a:r>
            <a:endParaRPr lang="fr-FR" sz="39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fr-FR" sz="15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9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Le Merveilleux </a:t>
            </a:r>
            <a:r>
              <a:rPr lang="fr-FR" sz="3900" b="1" dirty="0">
                <a:solidFill>
                  <a:schemeClr val="bg2"/>
                </a:solidFill>
                <a:latin typeface="Cambria" panose="02040503050406030204" pitchFamily="18" charset="0"/>
              </a:rPr>
              <a:t>en sagesse, </a:t>
            </a:r>
            <a:endParaRPr lang="fr-FR" sz="39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9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Par </a:t>
            </a:r>
            <a:r>
              <a:rPr lang="fr-FR" sz="3900" b="1" dirty="0">
                <a:solidFill>
                  <a:schemeClr val="bg2"/>
                </a:solidFill>
                <a:latin typeface="Cambria" panose="02040503050406030204" pitchFamily="18" charset="0"/>
              </a:rPr>
              <a:t>qui toute chose est </a:t>
            </a:r>
            <a:r>
              <a:rPr lang="fr-FR" sz="39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faite;      </a:t>
            </a:r>
          </a:p>
          <a:p>
            <a:pPr marL="0" indent="0" algn="ctr">
              <a:buNone/>
            </a:pPr>
            <a:r>
              <a:rPr lang="fr-FR" sz="39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La </a:t>
            </a:r>
            <a:r>
              <a:rPr lang="fr-FR" sz="3900" b="1" dirty="0">
                <a:solidFill>
                  <a:schemeClr val="bg2"/>
                </a:solidFill>
                <a:latin typeface="Cambria" panose="02040503050406030204" pitchFamily="18" charset="0"/>
              </a:rPr>
              <a:t>plénitude </a:t>
            </a:r>
            <a:r>
              <a:rPr lang="fr-FR" sz="39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divine, </a:t>
            </a:r>
          </a:p>
          <a:p>
            <a:pPr marL="0" indent="0" algn="ctr">
              <a:buNone/>
            </a:pPr>
            <a:r>
              <a:rPr lang="fr-FR" sz="39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En </a:t>
            </a:r>
            <a:r>
              <a:rPr lang="fr-FR" sz="3900" b="1" dirty="0">
                <a:solidFill>
                  <a:schemeClr val="bg2"/>
                </a:solidFill>
                <a:latin typeface="Cambria" panose="02040503050406030204" pitchFamily="18" charset="0"/>
              </a:rPr>
              <a:t>Jésus incarnée</a:t>
            </a:r>
            <a:r>
              <a:rPr lang="fr-FR" sz="39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.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          </a:t>
            </a:r>
          </a:p>
        </p:txBody>
      </p:sp>
      <p:sp>
        <p:nvSpPr>
          <p:cNvPr id="5" name="Diamond 4"/>
          <p:cNvSpPr/>
          <p:nvPr/>
        </p:nvSpPr>
        <p:spPr>
          <a:xfrm>
            <a:off x="3872345" y="284020"/>
            <a:ext cx="1385455" cy="533400"/>
          </a:xfrm>
          <a:prstGeom prst="diamo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656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536865"/>
            <a:ext cx="8686800" cy="592628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16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est en Lui, </a:t>
            </a:r>
            <a:endParaRPr lang="fr-FR" sz="36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est en Lui,                 </a:t>
            </a:r>
            <a:endParaRPr lang="fr-FR" sz="36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La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plénitude divine </a:t>
            </a: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est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tout en </a:t>
            </a: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Lui;</a:t>
            </a:r>
            <a:endParaRPr lang="fr-FR" sz="14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est en Lui, </a:t>
            </a:r>
            <a:endParaRPr lang="fr-FR" sz="36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est en Lui</a:t>
            </a: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fr-FR" sz="14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Jésus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est Dieu </a:t>
            </a: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Tout-Puissant,</a:t>
            </a:r>
            <a:endParaRPr lang="fr-FR" sz="14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ET TOUT EST EN </a:t>
            </a:r>
            <a:r>
              <a:rPr lang="fr-FR" sz="48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</a:t>
            </a: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UI. </a:t>
            </a:r>
          </a:p>
          <a:p>
            <a:pPr marL="0" indent="0" algn="ctr">
              <a:buNone/>
            </a:pPr>
            <a:endParaRPr lang="fr-FR" sz="36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fr-FR" sz="3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338945" y="284020"/>
            <a:ext cx="2438399" cy="533400"/>
          </a:xfrm>
          <a:prstGeom prst="diamo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Refrain</a:t>
            </a:r>
            <a:endParaRPr lang="en-ZA" sz="2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87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536864"/>
            <a:ext cx="8839200" cy="6168735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fr-FR" sz="12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Emmanuel: Dieu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avec nous, </a:t>
            </a:r>
            <a:endParaRPr lang="fr-FR" sz="36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Jéhovah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l’Eternel,  </a:t>
            </a:r>
            <a:endParaRPr lang="fr-FR" sz="36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L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’Esprit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, tout Omniprésent </a:t>
            </a:r>
            <a:endParaRPr lang="fr-FR" sz="36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Q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ui remplit l’univers;</a:t>
            </a:r>
          </a:p>
          <a:p>
            <a:pPr marL="0" indent="0" algn="ctr">
              <a:buNone/>
            </a:pPr>
            <a:endParaRPr lang="fr-FR" sz="14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Le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Grand Sacrificateur </a:t>
            </a:r>
            <a:endParaRPr lang="fr-FR" sz="36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Et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l’Agneau des pécheurs,  </a:t>
            </a:r>
            <a:endParaRPr lang="fr-FR" sz="36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L’Auteur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de la 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rédemption, </a:t>
            </a:r>
          </a:p>
          <a:p>
            <a:pPr marL="0" indent="0" algn="ctr">
              <a:buNone/>
            </a:pP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Q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ue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béni soit son 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Nom! </a:t>
            </a:r>
            <a:endParaRPr lang="fr-FR" sz="3600" b="1" dirty="0">
              <a:solidFill>
                <a:schemeClr val="bg2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72345" y="284020"/>
            <a:ext cx="1385455" cy="533400"/>
          </a:xfrm>
          <a:prstGeom prst="diamo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2894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536865"/>
            <a:ext cx="8686800" cy="592628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16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est en Lui, </a:t>
            </a:r>
            <a:endParaRPr lang="fr-FR" sz="36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est en Lui,                 </a:t>
            </a:r>
            <a:endParaRPr lang="fr-FR" sz="36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La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plénitude divine </a:t>
            </a: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est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tout en </a:t>
            </a: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Lui;</a:t>
            </a:r>
            <a:endParaRPr lang="fr-FR" sz="14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est en Lui, </a:t>
            </a:r>
            <a:endParaRPr lang="fr-FR" sz="36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est en Lui</a:t>
            </a: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fr-FR" sz="14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Jésus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est Dieu </a:t>
            </a: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Tout-Puissant,</a:t>
            </a:r>
            <a:endParaRPr lang="fr-FR" sz="14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ET TOUT EST EN </a:t>
            </a:r>
            <a:r>
              <a:rPr lang="fr-FR" sz="48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</a:t>
            </a: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UI. </a:t>
            </a:r>
          </a:p>
          <a:p>
            <a:pPr marL="0" indent="0" algn="ctr">
              <a:buNone/>
            </a:pPr>
            <a:endParaRPr lang="fr-FR" sz="36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fr-FR" sz="3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338945" y="284020"/>
            <a:ext cx="2438399" cy="533400"/>
          </a:xfrm>
          <a:prstGeom prst="diamo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Refrain</a:t>
            </a:r>
            <a:endParaRPr lang="en-ZA" sz="2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87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550720"/>
            <a:ext cx="8839200" cy="607868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fr-FR" sz="12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Le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Commencement et la Fin, </a:t>
            </a:r>
            <a:endParaRPr lang="fr-FR" sz="36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L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’Alpha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et l’Oméga,  </a:t>
            </a:r>
            <a:endParaRPr lang="fr-FR" sz="36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La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Vraie Parole incarnée,    </a:t>
            </a:r>
            <a:endParaRPr lang="fr-FR" sz="36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L’Ami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des rachetés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fr-FR" sz="14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La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Sagesse et 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Perfection, </a:t>
            </a:r>
          </a:p>
          <a:p>
            <a:pPr marL="0" indent="0" algn="ctr">
              <a:buNone/>
            </a:pP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L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a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justice et 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Puissance;    </a:t>
            </a:r>
          </a:p>
          <a:p>
            <a:pPr marL="0" indent="0" algn="ctr">
              <a:buNone/>
            </a:pP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ce dont j’ai le besoin, </a:t>
            </a:r>
            <a:endParaRPr lang="fr-FR" sz="36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J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e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le trouve en sa Main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endParaRPr lang="fr-FR" sz="36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endParaRPr lang="fr-FR" sz="3600" b="1" dirty="0">
              <a:solidFill>
                <a:schemeClr val="bg2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72345" y="284020"/>
            <a:ext cx="1385455" cy="533400"/>
          </a:xfrm>
          <a:prstGeom prst="diamo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32894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536865"/>
            <a:ext cx="8686800" cy="592628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16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est en Lui, </a:t>
            </a:r>
            <a:endParaRPr lang="fr-FR" sz="36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est en Lui,                 </a:t>
            </a:r>
            <a:endParaRPr lang="fr-FR" sz="36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La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plénitude divine </a:t>
            </a: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est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tout en </a:t>
            </a: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Lui;</a:t>
            </a:r>
            <a:endParaRPr lang="fr-FR" sz="14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est en Lui, </a:t>
            </a:r>
            <a:endParaRPr lang="fr-FR" sz="36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est en Lui</a:t>
            </a: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fr-FR" sz="14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Jésus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est Dieu </a:t>
            </a: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Tout-Puissant,</a:t>
            </a:r>
            <a:endParaRPr lang="fr-FR" sz="14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ET TOUT EST EN </a:t>
            </a:r>
            <a:r>
              <a:rPr lang="fr-FR" sz="48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</a:t>
            </a: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UI. </a:t>
            </a:r>
          </a:p>
          <a:p>
            <a:pPr marL="0" indent="0" algn="ctr">
              <a:buNone/>
            </a:pPr>
            <a:endParaRPr lang="fr-FR" sz="36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fr-FR" sz="3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338945" y="284020"/>
            <a:ext cx="2438399" cy="533400"/>
          </a:xfrm>
          <a:prstGeom prst="diamo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Refrain</a:t>
            </a:r>
            <a:endParaRPr lang="en-ZA" sz="2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87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536865"/>
            <a:ext cx="8839200" cy="607868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1200" b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Le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Dieu que nous 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attendons </a:t>
            </a:r>
          </a:p>
          <a:p>
            <a:pPr marL="0" indent="0" algn="ctr">
              <a:buNone/>
            </a:pP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S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era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la gaie 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chanson       </a:t>
            </a:r>
          </a:p>
          <a:p>
            <a:pPr marL="0" indent="0" algn="ctr">
              <a:buNone/>
            </a:pP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De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l’Israël, 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revenu, </a:t>
            </a:r>
          </a:p>
          <a:p>
            <a:pPr marL="0" indent="0" algn="ctr">
              <a:buNone/>
            </a:pP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Q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uand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paraîtra 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Jésus.</a:t>
            </a:r>
          </a:p>
          <a:p>
            <a:pPr marL="0" indent="0" algn="ctr">
              <a:buNone/>
            </a:pPr>
            <a:r>
              <a:rPr lang="fr-FR" sz="14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Il viendra pour 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délivrer, </a:t>
            </a:r>
          </a:p>
          <a:p>
            <a:pPr marL="0" indent="0" algn="ctr">
              <a:buNone/>
            </a:pP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Notre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Agneau 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immolé;        </a:t>
            </a:r>
          </a:p>
          <a:p>
            <a:pPr marL="0" indent="0" algn="ctr">
              <a:buNone/>
            </a:pP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La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plénitude est en Lui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Le </a:t>
            </a:r>
            <a:r>
              <a:rPr lang="fr-FR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Vainqueur de la </a:t>
            </a:r>
            <a:r>
              <a:rPr lang="fr-FR" sz="3600" b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nuit! 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2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72345" y="284020"/>
            <a:ext cx="1385455" cy="533400"/>
          </a:xfrm>
          <a:prstGeom prst="diamo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32894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536865"/>
            <a:ext cx="8686800" cy="592628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16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est en Lui, </a:t>
            </a:r>
            <a:endParaRPr lang="fr-FR" sz="36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est en Lui,                 </a:t>
            </a:r>
            <a:endParaRPr lang="fr-FR" sz="36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La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plénitude divine </a:t>
            </a: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est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tout en </a:t>
            </a: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Lui;</a:t>
            </a:r>
            <a:endParaRPr lang="fr-FR" sz="14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est en Lui, </a:t>
            </a:r>
            <a:endParaRPr lang="fr-FR" sz="36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est en Lui</a:t>
            </a: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fr-FR" sz="14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Jésus </a:t>
            </a:r>
            <a:r>
              <a:rPr lang="fr-FR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est Dieu </a:t>
            </a: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Tout-Puissant,</a:t>
            </a:r>
            <a:endParaRPr lang="fr-FR" sz="14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ET TOUT EST EN </a:t>
            </a:r>
            <a:r>
              <a:rPr lang="fr-FR" sz="48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L</a:t>
            </a:r>
            <a:r>
              <a:rPr lang="fr-FR" sz="3600" b="1" i="1" dirty="0" smtClean="0">
                <a:solidFill>
                  <a:schemeClr val="bg2"/>
                </a:solidFill>
                <a:latin typeface="Cambria" panose="02040503050406030204" pitchFamily="18" charset="0"/>
              </a:rPr>
              <a:t>UI. </a:t>
            </a:r>
          </a:p>
          <a:p>
            <a:pPr marL="0" indent="0" algn="ctr">
              <a:buNone/>
            </a:pPr>
            <a:endParaRPr lang="fr-FR" sz="3600" b="1" i="1" dirty="0" smtClean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fr-FR" sz="3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338945" y="284020"/>
            <a:ext cx="2438399" cy="533400"/>
          </a:xfrm>
          <a:prstGeom prst="diamo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Refrain</a:t>
            </a:r>
            <a:endParaRPr lang="en-ZA" sz="2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Action Button: End 1">
            <a:hlinkClick r:id="" action="ppaction://hlinkshowjump?jump=lastslide" highlightClick="1"/>
          </p:cNvPr>
          <p:cNvSpPr/>
          <p:nvPr/>
        </p:nvSpPr>
        <p:spPr>
          <a:xfrm>
            <a:off x="4038600" y="6044184"/>
            <a:ext cx="1042416" cy="204216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0362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335</Words>
  <Application>Microsoft Office PowerPoint</Application>
  <PresentationFormat>On-screen Show (4:3)</PresentationFormat>
  <Paragraphs>90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Cambria</vt:lpstr>
      <vt:lpstr>Constantia</vt:lpstr>
      <vt:lpstr>Office Theme</vt:lpstr>
      <vt:lpstr>Le Dieu Puissant c’est Jésus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Dieu Puissant c’est Jésus</dc:title>
  <dc:creator>Ualimange</dc:creator>
  <cp:lastModifiedBy>Ukelo Alimange</cp:lastModifiedBy>
  <cp:revision>14</cp:revision>
  <dcterms:created xsi:type="dcterms:W3CDTF">2006-08-16T00:00:00Z</dcterms:created>
  <dcterms:modified xsi:type="dcterms:W3CDTF">2018-08-15T19:10:48Z</dcterms:modified>
</cp:coreProperties>
</file>