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8" r:id="rId3"/>
    <p:sldId id="279" r:id="rId4"/>
    <p:sldId id="280" r:id="rId5"/>
    <p:sldId id="283" r:id="rId6"/>
    <p:sldId id="281" r:id="rId7"/>
    <p:sldId id="284" r:id="rId8"/>
    <p:sldId id="282" r:id="rId9"/>
    <p:sldId id="285" r:id="rId10"/>
    <p:sldId id="291" r:id="rId11"/>
    <p:sldId id="290" r:id="rId12"/>
    <p:sldId id="292" r:id="rId13"/>
    <p:sldId id="289" r:id="rId14"/>
    <p:sldId id="293" r:id="rId15"/>
    <p:sldId id="288" r:id="rId16"/>
    <p:sldId id="294" r:id="rId17"/>
    <p:sldId id="287" r:id="rId18"/>
    <p:sldId id="295" r:id="rId19"/>
    <p:sldId id="286" r:id="rId20"/>
    <p:sldId id="296" r:id="rId21"/>
    <p:sldId id="27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71" autoAdjust="0"/>
  </p:normalViewPr>
  <p:slideViewPr>
    <p:cSldViewPr>
      <p:cViewPr varScale="1">
        <p:scale>
          <a:sx n="78" d="100"/>
          <a:sy n="78" d="100"/>
        </p:scale>
        <p:origin x="1522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59493C-F4A8-407F-BF66-84E6C610123F}" type="datetimeFigureOut">
              <a:rPr lang="en-ZA" smtClean="0"/>
              <a:t>2022/05/11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70C0A-C80B-428B-9F3B-B30A0996A50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20682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192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56615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1038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12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40840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13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361106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14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10395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15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019286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16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906370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17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507006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18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916454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19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62054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20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011815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70C0A-C80B-428B-9F3B-B30A0996A50D}" type="slidenum">
              <a:rPr lang="en-ZA" smtClean="0"/>
              <a:t>21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48806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2613025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fr-F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Le Seigneur m'aime</a:t>
            </a:r>
            <a:br>
              <a:rPr lang="fr-F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fr-FR" sz="5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God</a:t>
            </a:r>
            <a:r>
              <a:rPr lang="fr-FR" sz="5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Loves me </a:t>
            </a:r>
            <a:r>
              <a:rPr lang="fr-FR" sz="5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Dearly</a:t>
            </a:r>
            <a:endParaRPr lang="en-ZA" sz="5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rmAutofit/>
          </a:bodyPr>
          <a:lstStyle/>
          <a:p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624</a:t>
            </a:r>
          </a:p>
        </p:txBody>
      </p:sp>
      <p:sp>
        <p:nvSpPr>
          <p:cNvPr id="4" name="Bevel 3"/>
          <p:cNvSpPr/>
          <p:nvPr/>
        </p:nvSpPr>
        <p:spPr>
          <a:xfrm>
            <a:off x="4055947" y="4131755"/>
            <a:ext cx="973253" cy="854583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22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loves me dearly,</a:t>
            </a:r>
          </a:p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Grants me Salvation;</a:t>
            </a:r>
          </a:p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loves me dearly,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Loves even me.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0572291-E966-F6E2-4321-325F97EAB29D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55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Therefore I’ll say again,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loves me dearly,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loves me dearly,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He is Love!</a:t>
            </a:r>
          </a:p>
          <a:p>
            <a:pPr marL="0" indent="0" algn="ctr">
              <a:buNone/>
            </a:pPr>
            <a:endParaRPr lang="fr-FR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1066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E2B2395-5FE4-3DA8-5BFE-8EC147E671A6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72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was in bondage,</a:t>
            </a:r>
          </a:p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Sin, death, and darkness;</a:t>
            </a:r>
          </a:p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God’s Love was working,</a:t>
            </a: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</a:t>
            </a: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make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me free.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1066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5A81DC-97F5-DD40-CCAE-F4AB2612C8AE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58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Therefore I’ll say again,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loves me dearly,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loves me dearly,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He is Love!</a:t>
            </a:r>
          </a:p>
          <a:p>
            <a:pPr marL="0" indent="0" algn="ctr">
              <a:buNone/>
            </a:pPr>
            <a:endParaRPr lang="fr-FR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1066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D9CABD-015B-3972-13F8-D56E4D233C74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28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sent forth Jesus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Dear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Redeemer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sent forth Jesus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set me free.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CBBF24E-2FB1-9412-7C97-E76C0AEC880C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53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Therefore I’ll say again,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loves me dearly,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loves me dearly,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He is Love!</a:t>
            </a:r>
          </a:p>
          <a:p>
            <a:pPr marL="0" indent="0" algn="ctr">
              <a:buNone/>
            </a:pPr>
            <a:endParaRPr lang="fr-FR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1066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16EA0DB-3645-8496-5C7E-375560551648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97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my Sav</a:t>
            </a: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iour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Himself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did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offer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my </a:t>
            </a:r>
            <a:r>
              <a:rPr lang="en-ZA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</a:t>
            </a: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iour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Paid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all I </a:t>
            </a:r>
            <a:r>
              <a:rPr lang="fr-FR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owed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3E4706E-85D0-E636-F0E1-B7E22DCD4510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07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Therefore I’ll say again,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loves me dearly,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loves me dearly,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He is Love!</a:t>
            </a:r>
          </a:p>
          <a:p>
            <a:pPr marL="0" indent="0" algn="ctr">
              <a:buNone/>
            </a:pPr>
            <a:endParaRPr lang="fr-FR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1066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2525306" y="5732891"/>
            <a:ext cx="4093388" cy="609600"/>
          </a:xfrm>
          <a:prstGeom prst="downArrow">
            <a:avLst>
              <a:gd name="adj1" fmla="val 78758"/>
              <a:gd name="adj2" fmla="val 66667"/>
            </a:avLst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24200" y="5678128"/>
            <a:ext cx="29510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</a:t>
            </a:r>
            <a:endParaRPr lang="en-ZA" sz="2400" dirty="0">
              <a:solidFill>
                <a:srgbClr val="FFFF00"/>
              </a:solidFill>
            </a:endParaRPr>
          </a:p>
        </p:txBody>
      </p:sp>
      <p:pic>
        <p:nvPicPr>
          <p:cNvPr id="7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35281">
            <a:off x="4132391" y="4259186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20BDC369-F7CA-F2E8-ADE2-B5BC00FBA6BA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54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 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Bonheur suprême,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Amour !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40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 redirai toujours :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Amour !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D7F25E-0639-F822-7DBF-4292D8DE23A2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94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Dans la misère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plus amère,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Dans la misère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J'étais plongé.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56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 redirai toujours :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Amour !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622E5CE-5082-33BB-0F17-FE0A6853F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B95B139-0E0E-5500-D729-B334CF0D2490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25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 sacrifice</a:t>
            </a: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À la justice,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En sacrifice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Il vînt s'offrir.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4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 redirai toujours :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Amour !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BE5E43E-87C6-78C7-670A-AB5D03397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3B52B02-1A93-48D9-7FCD-5F71C960CD85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08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Sur le Calvaire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Loin de son Père,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Sur le Calvaire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vînt</a:t>
            </a: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mourir.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87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 redirai toujours :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Amour !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4360003-0B12-9488-0BCF-2D1F435E0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1E21E45-DC97-CAD6-729C-8370493710B6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71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ZA" sz="4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purifie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Toute ma vie,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Il purifie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Avec son sang.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9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7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 redirai toujours :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Amour !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D81DA17-C162-B3EE-8412-01E057BE2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5CB5CB6-03E9-5723-3D20-46D3959E6DCC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28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À </a:t>
            </a:r>
            <a:r>
              <a:rPr lang="en-ZA" sz="48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toi</a:t>
            </a: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la Gloire</a:t>
            </a: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 la victoire,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À toi la Gloire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Agneau de Dieu.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10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19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 redirai toujours :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 Seigneur m'aime,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est Amour !</a:t>
            </a:r>
          </a:p>
          <a:p>
            <a:pPr marL="0" indent="0" algn="ctr">
              <a:buNone/>
            </a:pP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67200" y="5000059"/>
            <a:ext cx="629752" cy="10534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CAA9835-31DB-9D0D-F479-75F7C7840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564AF83-F085-9DDE-55FC-9DAB1664E2A3}"/>
              </a:ext>
            </a:extLst>
          </p:cNvPr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06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410</Words>
  <Application>Microsoft Office PowerPoint</Application>
  <PresentationFormat>On-screen Show (4:3)</PresentationFormat>
  <Paragraphs>134</Paragraphs>
  <Slides>21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Cambria</vt:lpstr>
      <vt:lpstr>Office Theme</vt:lpstr>
      <vt:lpstr>Le Seigneur m'aime God Loves me Dearly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 </vt:lpstr>
      <vt:lpstr>PowerPoint Presentation</vt:lpstr>
      <vt:lpstr>6 </vt:lpstr>
      <vt:lpstr>PowerPoint Presentation</vt:lpstr>
      <vt:lpstr>7 </vt:lpstr>
      <vt:lpstr>PowerPoint Presentation</vt:lpstr>
      <vt:lpstr>8 </vt:lpstr>
      <vt:lpstr>PowerPoint Presentation</vt:lpstr>
      <vt:lpstr>9 </vt:lpstr>
      <vt:lpstr>PowerPoint Presentation</vt:lpstr>
      <vt:lpstr>10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24</cp:revision>
  <dcterms:created xsi:type="dcterms:W3CDTF">2006-08-16T00:00:00Z</dcterms:created>
  <dcterms:modified xsi:type="dcterms:W3CDTF">2022-05-11T21:10:26Z</dcterms:modified>
</cp:coreProperties>
</file>