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5"/>
  </p:notesMasterIdLst>
  <p:sldIdLst>
    <p:sldId id="272" r:id="rId5"/>
    <p:sldId id="276" r:id="rId6"/>
    <p:sldId id="273" r:id="rId7"/>
    <p:sldId id="274" r:id="rId8"/>
    <p:sldId id="279" r:id="rId9"/>
    <p:sldId id="275" r:id="rId10"/>
    <p:sldId id="283" r:id="rId11"/>
    <p:sldId id="282" r:id="rId12"/>
    <p:sldId id="280" r:id="rId13"/>
    <p:sldId id="281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35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79DA1-3377-424B-902F-12491880ED66}" type="datetimeFigureOut">
              <a:rPr lang="en-US" smtClean="0"/>
              <a:pPr/>
              <a:t>1/3/2026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C7FF4B-5639-4E86-A52C-50353D7BCA65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4BB89-655E-578D-9037-29A4685BD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C07630-BCCD-815B-C957-16FAC5335A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1737B6-AA81-EF57-1716-692589CF3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83D42E-202C-DF90-FAEA-530ECBA0967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1327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1294C9-0A22-F36F-80F1-265D74BC3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9B4909-D726-536B-49A9-6CD31E7E96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9E72EE-B914-D1EA-DC62-4477B00E48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6CCE53-8B58-76E0-B65A-C85F8D187A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260568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C78E7-D458-340B-AED8-D4D0B84C8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91E409-DBB4-3DDC-8644-C625BB7A82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479E14-590D-84E6-8E9C-05D5A31E0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20F4AA-D5D5-8BDC-459D-80725C181E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7FF4B-5639-4E86-A52C-50353D7BCA65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82903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611389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682202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767954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390462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569655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7644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83490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65106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846348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6496767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98226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4358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295400" y="2133600"/>
            <a:ext cx="6477000" cy="2057400"/>
          </a:xfrm>
          <a:prstGeom prst="roundRect">
            <a:avLst/>
          </a:prstGeom>
          <a:ln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LEAD ME GENTLY HOME</a:t>
            </a:r>
            <a:endParaRPr lang="en-ZA" sz="36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endParaRPr lang="en-ZA" sz="36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6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114800" y="3352800"/>
            <a:ext cx="914400" cy="533400"/>
          </a:xfrm>
          <a:prstGeom prst="round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2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443</a:t>
            </a:r>
            <a:endParaRPr lang="en-ZA" sz="32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2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200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3848100" y="4343400"/>
            <a:ext cx="14478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-Eb-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4132729" y="609600"/>
            <a:ext cx="9144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68DF9C-5273-1764-DC49-C0AB7047C442}"/>
              </a:ext>
            </a:extLst>
          </p:cNvPr>
          <p:cNvSpPr txBox="1"/>
          <p:nvPr/>
        </p:nvSpPr>
        <p:spPr>
          <a:xfrm>
            <a:off x="-31376" y="1371600"/>
            <a:ext cx="917985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Lead me gently home, Father,                    Lead me gently home,</a:t>
            </a:r>
          </a:p>
          <a:p>
            <a:pPr algn="ctr"/>
            <a:r>
              <a:rPr lang="en-US" sz="4000" dirty="0"/>
              <a:t>When life’s toils are ended,                                  And parting days have come.</a:t>
            </a:r>
          </a:p>
          <a:p>
            <a:pPr algn="ctr"/>
            <a:r>
              <a:rPr lang="en-US" sz="4000" dirty="0"/>
              <a:t>Sin no more shall tempt me,                             Ne’er from thee I’ll roam,</a:t>
            </a:r>
          </a:p>
          <a:p>
            <a:pPr algn="ctr"/>
            <a:r>
              <a:rPr lang="en-US" sz="4000" dirty="0"/>
              <a:t>If </a:t>
            </a:r>
            <a:r>
              <a:rPr lang="en-US" sz="4000" dirty="0" err="1"/>
              <a:t>thou’lt</a:t>
            </a:r>
            <a:r>
              <a:rPr lang="en-US" sz="4000" dirty="0"/>
              <a:t> only lead me, father,                              Lead me gently home.</a:t>
            </a:r>
            <a:endParaRPr lang="en-ZA" sz="4000" dirty="0"/>
          </a:p>
        </p:txBody>
      </p:sp>
    </p:spTree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619500" y="914400"/>
            <a:ext cx="18288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CF84F6-5845-93D8-5726-E748CA50012A}"/>
              </a:ext>
            </a:extLst>
          </p:cNvPr>
          <p:cNvSpPr txBox="1"/>
          <p:nvPr/>
        </p:nvSpPr>
        <p:spPr>
          <a:xfrm>
            <a:off x="38100" y="1981200"/>
            <a:ext cx="9067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i="1" dirty="0"/>
              <a:t> Lead me gently home, Father,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gently,</a:t>
            </a:r>
            <a:endParaRPr lang="en-ZA" sz="4000" b="1" i="1" dirty="0"/>
          </a:p>
          <a:p>
            <a:pPr algn="ctr"/>
            <a:r>
              <a:rPr lang="en-GB" sz="4000" b="1" i="1" dirty="0"/>
              <a:t>Lest I fall upon the wayside,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 home!</a:t>
            </a:r>
            <a:endParaRPr lang="en-ZA" sz="4000" b="1" i="1" dirty="0"/>
          </a:p>
          <a:p>
            <a:pPr algn="ctr"/>
            <a:endParaRPr lang="en-ZA" sz="4000" b="1" i="1" dirty="0"/>
          </a:p>
          <a:p>
            <a:endParaRPr lang="en-ZA" sz="4000" dirty="0"/>
          </a:p>
        </p:txBody>
      </p:sp>
    </p:spTree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114800" y="914400"/>
            <a:ext cx="9144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AA8F275-B413-B6A0-241F-ED39973B2482}"/>
              </a:ext>
            </a:extLst>
          </p:cNvPr>
          <p:cNvSpPr txBox="1"/>
          <p:nvPr/>
        </p:nvSpPr>
        <p:spPr>
          <a:xfrm>
            <a:off x="0" y="144780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Lead me gently home, Father,                           Lead me gently home,</a:t>
            </a:r>
          </a:p>
          <a:p>
            <a:pPr algn="ctr"/>
            <a:r>
              <a:rPr lang="en-US" sz="4000" dirty="0"/>
              <a:t>In life’s darkest hours Father                           When life’s troubles come.</a:t>
            </a:r>
          </a:p>
          <a:p>
            <a:pPr algn="ctr"/>
            <a:r>
              <a:rPr lang="en-US" sz="4000" dirty="0"/>
              <a:t>Keep my feet from wond’ring,                              Lest from thee I’ll roam,</a:t>
            </a:r>
          </a:p>
          <a:p>
            <a:pPr algn="ctr"/>
            <a:r>
              <a:rPr lang="en-US" sz="4000" dirty="0"/>
              <a:t>Lest I fall up on the wayside,                             Lead me gently home.</a:t>
            </a:r>
            <a:endParaRPr lang="en-ZA" sz="4000" dirty="0"/>
          </a:p>
        </p:txBody>
      </p:sp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33A36-4D90-1BC5-1E73-2728E1341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2000300F-4C6F-3E45-5C55-FDCEF28D78F8}"/>
              </a:ext>
            </a:extLst>
          </p:cNvPr>
          <p:cNvSpPr/>
          <p:nvPr/>
        </p:nvSpPr>
        <p:spPr>
          <a:xfrm>
            <a:off x="3619500" y="914400"/>
            <a:ext cx="18288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526E7A-2386-0720-98A4-6C21683C8144}"/>
              </a:ext>
            </a:extLst>
          </p:cNvPr>
          <p:cNvSpPr txBox="1"/>
          <p:nvPr/>
        </p:nvSpPr>
        <p:spPr>
          <a:xfrm>
            <a:off x="0" y="1981200"/>
            <a:ext cx="9067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i="1" dirty="0"/>
              <a:t> Lead me gently home, Father,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gently,</a:t>
            </a:r>
            <a:endParaRPr lang="en-ZA" sz="4000" b="1" i="1" dirty="0"/>
          </a:p>
          <a:p>
            <a:pPr algn="ctr"/>
            <a:r>
              <a:rPr lang="en-GB" sz="4000" b="1" i="1" dirty="0"/>
              <a:t>Lest I fall upon the wayside,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 home!</a:t>
            </a:r>
            <a:endParaRPr lang="en-ZA" sz="4000" b="1" i="1" dirty="0"/>
          </a:p>
          <a:p>
            <a:pPr algn="ctr"/>
            <a:endParaRPr lang="en-ZA" sz="4000" b="1" i="1" dirty="0"/>
          </a:p>
          <a:p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1040011908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114800" y="914400"/>
            <a:ext cx="9144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EEA96C-D3F8-1480-8A00-4E75BCFB9D7E}"/>
              </a:ext>
            </a:extLst>
          </p:cNvPr>
          <p:cNvSpPr txBox="1"/>
          <p:nvPr/>
        </p:nvSpPr>
        <p:spPr>
          <a:xfrm>
            <a:off x="0" y="144780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Lead me gently home, Father,                               Lead me gently home,</a:t>
            </a:r>
          </a:p>
          <a:p>
            <a:pPr algn="ctr"/>
            <a:r>
              <a:rPr lang="en-US" sz="4000" dirty="0"/>
              <a:t>In temptation’s hour, Father,                                When sore trials come.</a:t>
            </a:r>
          </a:p>
          <a:p>
            <a:pPr algn="ctr"/>
            <a:r>
              <a:rPr lang="en-US" sz="4000" dirty="0"/>
              <a:t>Be thou near to keep me,                                       Take me as thine own,</a:t>
            </a:r>
          </a:p>
          <a:p>
            <a:pPr algn="ctr"/>
            <a:r>
              <a:rPr lang="en-US" sz="4000" dirty="0"/>
              <a:t>For I cannot live without Thee,                             Lead me gently home.</a:t>
            </a:r>
            <a:endParaRPr lang="en-ZA" sz="4000" dirty="0"/>
          </a:p>
        </p:txBody>
      </p:sp>
    </p:spTree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119E0D-01D0-BFB7-23CA-D39E8002D2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9F45F466-3419-D6C0-39BA-B6262817CA37}"/>
              </a:ext>
            </a:extLst>
          </p:cNvPr>
          <p:cNvSpPr/>
          <p:nvPr/>
        </p:nvSpPr>
        <p:spPr>
          <a:xfrm>
            <a:off x="3619500" y="914400"/>
            <a:ext cx="18288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58B034-5EF0-A743-79DE-2FDCBF2B3B6F}"/>
              </a:ext>
            </a:extLst>
          </p:cNvPr>
          <p:cNvSpPr txBox="1"/>
          <p:nvPr/>
        </p:nvSpPr>
        <p:spPr>
          <a:xfrm>
            <a:off x="38100" y="1905000"/>
            <a:ext cx="9067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i="1" dirty="0"/>
              <a:t> Lead me gently home, Father,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gently,</a:t>
            </a:r>
            <a:endParaRPr lang="en-ZA" sz="4000" b="1" i="1" dirty="0"/>
          </a:p>
          <a:p>
            <a:pPr algn="ctr"/>
            <a:r>
              <a:rPr lang="en-GB" sz="4000" b="1" i="1" dirty="0"/>
              <a:t>Lest I fall upon the wayside,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 home!</a:t>
            </a:r>
            <a:endParaRPr lang="en-ZA" sz="4000" b="1" i="1" dirty="0"/>
          </a:p>
          <a:p>
            <a:pPr algn="ctr"/>
            <a:endParaRPr lang="en-ZA" sz="4000" b="1" i="1" dirty="0"/>
          </a:p>
          <a:p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3591434604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4">
            <a:extLst>
              <a:ext uri="{FF2B5EF4-FFF2-40B4-BE49-F238E27FC236}">
                <a16:creationId xmlns:a16="http://schemas.microsoft.com/office/drawing/2014/main" id="{49829FA8-12C3-8EE6-C11A-E0A5705F9971}"/>
              </a:ext>
            </a:extLst>
          </p:cNvPr>
          <p:cNvSpPr/>
          <p:nvPr/>
        </p:nvSpPr>
        <p:spPr>
          <a:xfrm>
            <a:off x="4114800" y="914400"/>
            <a:ext cx="9144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1C1319-0FE5-6E64-3D40-09C06DD57200}"/>
              </a:ext>
            </a:extLst>
          </p:cNvPr>
          <p:cNvSpPr txBox="1"/>
          <p:nvPr/>
        </p:nvSpPr>
        <p:spPr>
          <a:xfrm>
            <a:off x="0" y="1600200"/>
            <a:ext cx="8991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Lead me gently home, Father,                         Lead me gently home, </a:t>
            </a:r>
          </a:p>
          <a:p>
            <a:pPr algn="ctr"/>
            <a:r>
              <a:rPr lang="en-US" sz="4000" dirty="0"/>
              <a:t>While I humbly follow                                             And when my pleasures come</a:t>
            </a:r>
          </a:p>
          <a:p>
            <a:pPr algn="ctr"/>
            <a:r>
              <a:rPr lang="en-US" sz="4000" dirty="0"/>
              <a:t>Give to me my portion,                                         Those across the foam,</a:t>
            </a:r>
          </a:p>
          <a:p>
            <a:pPr algn="ctr"/>
            <a:r>
              <a:rPr lang="en-US" sz="4000" dirty="0"/>
              <a:t>Such the glory never fadeth,                              Lead me gently home.</a:t>
            </a:r>
            <a:endParaRPr lang="en-ZA" sz="4000" dirty="0"/>
          </a:p>
        </p:txBody>
      </p:sp>
    </p:spTree>
    <p:extLst>
      <p:ext uri="{BB962C8B-B14F-4D97-AF65-F5344CB8AC3E}">
        <p14:creationId xmlns:p14="http://schemas.microsoft.com/office/powerpoint/2010/main" val="1603359781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613E3-DAE0-9352-81F1-58FF9FF48D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AA4BB60-7651-19AC-F8BD-EF654FADB9AF}"/>
              </a:ext>
            </a:extLst>
          </p:cNvPr>
          <p:cNvSpPr/>
          <p:nvPr/>
        </p:nvSpPr>
        <p:spPr>
          <a:xfrm>
            <a:off x="3619500" y="914400"/>
            <a:ext cx="1828800" cy="381000"/>
          </a:xfrm>
          <a:prstGeom prst="roundRect">
            <a:avLst/>
          </a:prstGeom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GB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r>
              <a:rPr lang="en-GB" sz="30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Chorus</a:t>
            </a:r>
            <a:endParaRPr lang="en-ZA" sz="30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pPr algn="ctr"/>
            <a:endParaRPr lang="en-ZA" sz="1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AF5EED-9C9E-0C1E-4E3D-D15F426E8372}"/>
              </a:ext>
            </a:extLst>
          </p:cNvPr>
          <p:cNvSpPr txBox="1"/>
          <p:nvPr/>
        </p:nvSpPr>
        <p:spPr>
          <a:xfrm>
            <a:off x="0" y="1676400"/>
            <a:ext cx="9067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i="1" dirty="0"/>
              <a:t>Lead me gently home, Father,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gently,</a:t>
            </a:r>
            <a:endParaRPr lang="en-ZA" sz="4000" b="1" i="1" dirty="0"/>
          </a:p>
          <a:p>
            <a:pPr algn="ctr"/>
            <a:r>
              <a:rPr lang="en-GB" sz="4000" b="1" i="1" dirty="0"/>
              <a:t>Lest I fall upon the wayside,</a:t>
            </a:r>
            <a:endParaRPr lang="en-ZA" sz="4000" b="1" i="1" dirty="0"/>
          </a:p>
          <a:p>
            <a:pPr algn="ctr"/>
            <a:r>
              <a:rPr lang="en-GB" sz="4000" b="1" i="1" dirty="0"/>
              <a:t>Lead me gently home!</a:t>
            </a:r>
            <a:endParaRPr lang="en-ZA" sz="4000" b="1" i="1" dirty="0"/>
          </a:p>
          <a:p>
            <a:pPr algn="ctr"/>
            <a:endParaRPr lang="en-ZA" sz="4000" b="1" i="1" dirty="0"/>
          </a:p>
          <a:p>
            <a:endParaRPr lang="en-ZA" sz="4000" dirty="0"/>
          </a:p>
        </p:txBody>
      </p:sp>
      <p:sp>
        <p:nvSpPr>
          <p:cNvPr id="3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7FE9D68-8D20-0E99-EF94-2E79E96D3F70}"/>
              </a:ext>
            </a:extLst>
          </p:cNvPr>
          <p:cNvSpPr/>
          <p:nvPr/>
        </p:nvSpPr>
        <p:spPr>
          <a:xfrm>
            <a:off x="4114800" y="5257800"/>
            <a:ext cx="914400" cy="4328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8334935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heet of music with text&#10;&#10;AI-generated content may be incorrect.">
            <a:extLst>
              <a:ext uri="{FF2B5EF4-FFF2-40B4-BE49-F238E27FC236}">
                <a16:creationId xmlns:a16="http://schemas.microsoft.com/office/drawing/2014/main" id="{9FB183EE-68D1-ACAC-B4A8-FF223A2F53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52591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803b61f9e2818753b44893715eef2985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f9512b3952fda297e150d28141f203f6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48127656-E5D7-48D4-8631-1C8BD652294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60D393-BC59-4F78-AB0E-B994CFA56EF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97EC9DB-788C-4BDE-9352-A917C6BF0C16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5d42dc32-f564-4da9-885c-07f0455fcf0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307</Words>
  <Application>Microsoft Office PowerPoint</Application>
  <PresentationFormat>On-screen Show (4:3)</PresentationFormat>
  <Paragraphs>71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PERFECT  PEACE!  331</dc:title>
  <dc:creator>Ukelo</dc:creator>
  <cp:lastModifiedBy>DCT Choir</cp:lastModifiedBy>
  <cp:revision>19</cp:revision>
  <dcterms:created xsi:type="dcterms:W3CDTF">2006-08-16T00:00:00Z</dcterms:created>
  <dcterms:modified xsi:type="dcterms:W3CDTF">2026-01-03T17:30:01Z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