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4"/>
  </p:sldMasterIdLst>
  <p:notesMasterIdLst>
    <p:notesMasterId r:id="rId12"/>
  </p:notesMasterIdLst>
  <p:sldIdLst>
    <p:sldId id="258" r:id="rId5"/>
    <p:sldId id="259" r:id="rId6"/>
    <p:sldId id="267" r:id="rId7"/>
    <p:sldId id="268" r:id="rId8"/>
    <p:sldId id="274" r:id="rId9"/>
    <p:sldId id="269" r:id="rId10"/>
    <p:sldId id="275" r:id="rId11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1426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presProps" Target="pres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heme" Target="theme/theme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0289D0-8288-4662-BC10-3E2A6B02B466}" type="datetimeFigureOut">
              <a:rPr lang="en-US" smtClean="0"/>
              <a:pPr/>
              <a:t>11/29/2024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7BDC67F-5142-4B57-9231-A74BED3166FA}" type="slidenum">
              <a:rPr lang="en-ZA" smtClean="0"/>
              <a:pPr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57716404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BDC67F-5142-4B57-9231-A74BED3166FA}" type="slidenum">
              <a:rPr lang="en-ZA" smtClean="0"/>
              <a:pPr/>
              <a:t>1</a:t>
            </a:fld>
            <a:endParaRPr lang="en-ZA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BDC67F-5142-4B57-9231-A74BED3166FA}" type="slidenum">
              <a:rPr lang="en-ZA" smtClean="0"/>
              <a:pPr/>
              <a:t>2</a:t>
            </a:fld>
            <a:endParaRPr lang="en-ZA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BDC67F-5142-4B57-9231-A74BED3166FA}" type="slidenum">
              <a:rPr lang="en-ZA" smtClean="0"/>
              <a:pPr/>
              <a:t>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65670393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BDC67F-5142-4B57-9231-A74BED3166FA}" type="slidenum">
              <a:rPr lang="en-ZA" smtClean="0"/>
              <a:pPr/>
              <a:t>4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06966495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696970-B0C5-E812-CFBF-DE8ADF00C56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F65EEE7-B9C5-E3FB-B253-8788BCC6BB0B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F21BACD-C531-D422-0504-64CD6CB1E4E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C68F716-9E68-250B-2A03-752AAA3A71E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BDC67F-5142-4B57-9231-A74BED3166FA}" type="slidenum">
              <a:rPr lang="en-ZA" smtClean="0"/>
              <a:pPr/>
              <a:t>5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47499509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BDC67F-5142-4B57-9231-A74BED3166FA}" type="slidenum">
              <a:rPr lang="en-ZA" smtClean="0"/>
              <a:pPr/>
              <a:t>6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133740836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DAD0E1-CACB-209C-19B4-3BEF9B46A1C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99942CD-F499-153E-78A5-3E4624BCC7C3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655830C-0F6E-4F45-4EBB-D129F8DBD22B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ZA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E24A2E6-CF24-A334-6CC2-0090B6ACC506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7BDC67F-5142-4B57-9231-A74BED3166FA}" type="slidenum">
              <a:rPr lang="en-ZA" smtClean="0"/>
              <a:pPr/>
              <a:t>7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8777657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F0FEF5-C3D0-C26B-33B3-2EDBDE16FC1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52F6394C-BEA2-891E-69AD-41E10EF0CD9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C6D7B7B-1B6E-F57F-2AA8-880DF8B5D8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0CE2701-B099-4B44-3F65-C01E7B37C2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1B3F0D5-F451-55FC-192C-95D1733589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71764313"/>
      </p:ext>
    </p:extLst>
  </p:cSld>
  <p:clrMapOvr>
    <a:masterClrMapping/>
  </p:clrMapOvr>
  <p:transition spd="med">
    <p:split orient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44EBE2-A16F-7B2E-E4C9-FC39406D01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987A86F-B88F-F572-525B-AAB33485BD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1810A68-8D25-AC1B-35FA-FD13FE9F1E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900362-BF1A-6C6D-7869-220BAC4CF7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D9420D5-C9BF-04E6-7299-6EEF31C5343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657267"/>
      </p:ext>
    </p:extLst>
  </p:cSld>
  <p:clrMapOvr>
    <a:masterClrMapping/>
  </p:clrMapOvr>
  <p:transition spd="med">
    <p:split orient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096965-2EE9-FA70-0CF0-673F4C5EEC8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605888C-75EB-A06C-F499-46975C0C3ED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8520BA1-F2CB-B8E4-0842-0B13FAE82CE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517098-F8DB-D1B7-031F-A66A89CB1BD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CE2F0D5-EE2A-AB96-BE5E-C47F8415BB7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9263453"/>
      </p:ext>
    </p:extLst>
  </p:cSld>
  <p:clrMapOvr>
    <a:masterClrMapping/>
  </p:clrMapOvr>
  <p:transition spd="med">
    <p:split orient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A20BD92-DE15-7189-26D8-40F4EFD53F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5145C40-10E9-4D13-9A1D-D250F29A09E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16852F4-74AB-448C-448D-ADE27E4706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4447752-C3AC-06FB-638E-C36DE033C4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A932EE5-89A3-6D06-16E8-893E516E08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AD0C24F-C28C-3B49-B9BF-6E263A85E7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848349"/>
      </p:ext>
    </p:extLst>
  </p:cSld>
  <p:clrMapOvr>
    <a:masterClrMapping/>
  </p:clrMapOvr>
  <p:transition spd="med">
    <p:split orient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3C7DBD-A875-60E4-3D72-433FAA9BA4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E32AD8-DDD7-230A-CF3C-181E90AD93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C700CC7-491D-EA5D-A97C-B30462B1559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062FB2E-B3B9-CF82-78F7-5322B97D430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75FAECE1-C59A-3C5B-2D87-3959B821A69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C5E8245-60BA-8006-39AD-AD7BDCC18E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11/29/2024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0932888-40C5-2940-4F14-08959FFF45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519C10E-F824-F2B4-7B4A-BB8502985F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405602"/>
      </p:ext>
    </p:extLst>
  </p:cSld>
  <p:clrMapOvr>
    <a:masterClrMapping/>
  </p:clrMapOvr>
  <p:transition spd="med">
    <p:split orient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488F50B-80A7-882B-0EA6-43E36B6F74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E83535BE-EEBB-9C71-DEB6-961CE7BD42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11/29/2024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82FFC3B-4B85-8AB2-F77C-E1EFAC5B96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183967A-231A-73F6-4E15-8690501C97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5011618"/>
      </p:ext>
    </p:extLst>
  </p:cSld>
  <p:clrMapOvr>
    <a:masterClrMapping/>
  </p:clrMapOvr>
  <p:transition spd="med">
    <p:split orient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DDF9CFE-0918-382F-0E23-570FC9B131B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11/29/2024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23742C8-EE75-1E1B-D4E8-A8CCBC5D791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B99FA8D-F50F-A234-CD1F-D5C767B687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6896621"/>
      </p:ext>
    </p:extLst>
  </p:cSld>
  <p:clrMapOvr>
    <a:masterClrMapping/>
  </p:clrMapOvr>
  <p:transition spd="med">
    <p:split orient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E4E7572-087A-9286-DF07-6CC2D9405CD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4135B5C-29B2-24A6-EB3C-35301945412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6597284-17BB-4E64-3809-C2E3D5536C9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098F5EE-D641-978B-F31E-6826A3FA13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B68E878-4FA1-A5E8-5A6C-358E6448C59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AD81723-D2DB-8262-47F8-4D46FE0757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79715493"/>
      </p:ext>
    </p:extLst>
  </p:cSld>
  <p:clrMapOvr>
    <a:masterClrMapping/>
  </p:clrMapOvr>
  <p:transition spd="med">
    <p:split orient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0B4B15-4CD5-174B-CB8B-3F3174EB7DC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B3542101-A472-C7B9-0B81-87890FD12CB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en-ZA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25D6F25-B80D-763B-8A57-6896156F913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B1B4CCD-2355-5C3F-B7A5-910E184C9E7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11/29/2024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28B5660-2D2A-1F93-9222-45385E0C21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38CAF65-3725-61D4-2CCD-108833C213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2422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4AFEBA0-D4D9-D419-175A-E9034CFF789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87E43E1-EB4C-3DFF-6388-AE021EA22E1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02B8E1-2F11-D372-257A-764462FA9D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AB3308-86EB-BF4E-CD0D-9938883088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D7D2133-4757-AC37-7DB5-A71A2E430EA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9083001"/>
      </p:ext>
    </p:extLst>
  </p:cSld>
  <p:clrMapOvr>
    <a:masterClrMapping/>
  </p:clrMapOvr>
  <p:transition spd="med">
    <p:split orient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66E72DCC-6DAA-F18A-BF93-5D5A3F312DE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133AAC7-0106-AF66-C428-C343C4A7252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56C33AF-6913-9100-18B5-E75C361485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11/29/2024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492D7B-7CC8-E749-A794-1E1AB2E3C6F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1CA8ED7-33DF-B077-5FA1-7454950F2F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25056567"/>
      </p:ext>
    </p:extLst>
  </p:cSld>
  <p:clrMapOvr>
    <a:masterClrMapping/>
  </p:clrMapOvr>
  <p:transition spd="med">
    <p:split orient="vert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294CF05-4651-3888-5E76-EEEF3750B2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Z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747144C-17D6-5D66-CEC4-50381D8560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E9090AB-500F-260D-5485-A21BCCE4639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11/29/2024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CFAA3F4-3BAF-8FC2-C171-CF671DB7696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DC9469F-7499-FBEB-F8C1-2ADAD24DCF7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55576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 spd="med">
    <p:split orient="vert"/>
  </p:transition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515112" y="1371600"/>
            <a:ext cx="8113776" cy="2342853"/>
          </a:xfrm>
          <a:prstGeom prst="roundRect">
            <a:avLst/>
          </a:prstGeom>
          <a:solidFill>
            <a:schemeClr val="tx1"/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5">
              <a:shade val="50000"/>
            </a:schemeClr>
          </a:lnRef>
          <a:fillRef idx="1">
            <a:schemeClr val="accent5"/>
          </a:fillRef>
          <a:effectRef idx="0">
            <a:schemeClr val="accent5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buNone/>
            </a:pPr>
            <a:endParaRPr lang="en-ZA" sz="3600" b="1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LEANING ON LASTING ARMS</a:t>
            </a:r>
          </a:p>
          <a:p>
            <a:pPr algn="ctr">
              <a:buNone/>
            </a:pPr>
            <a:endParaRPr lang="en-ZA" sz="3600" b="1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3600" b="1" dirty="0">
                <a:solidFill>
                  <a:srgbClr val="FFFF00"/>
                </a:solidFill>
                <a:effectLst>
                  <a:glow rad="101600">
                    <a:schemeClr val="bg1">
                      <a:alpha val="60000"/>
                    </a:scheme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</a:rPr>
              <a:t>131</a:t>
            </a:r>
          </a:p>
          <a:p>
            <a:pPr algn="ctr"/>
            <a:endParaRPr lang="en-ZA" sz="3600" b="1" dirty="0">
              <a:solidFill>
                <a:srgbClr val="FFFF00"/>
              </a:solidFill>
              <a:effectLst>
                <a:glow rad="101600">
                  <a:schemeClr val="bg1">
                    <a:alpha val="60000"/>
                  </a:schemeClr>
                </a:glow>
              </a:effectLst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5" name="Bevel 4"/>
          <p:cNvSpPr/>
          <p:nvPr/>
        </p:nvSpPr>
        <p:spPr>
          <a:xfrm>
            <a:off x="4201478" y="4216908"/>
            <a:ext cx="817245" cy="583692"/>
          </a:xfrm>
          <a:prstGeom prst="bevel">
            <a:avLst/>
          </a:prstGeom>
          <a:blipFill>
            <a:blip r:embed="rId3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4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G</a:t>
            </a:r>
            <a:endParaRPr lang="en-ZA" sz="4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</p:cSld>
  <p:clrMapOvr>
    <a:masterClrMapping/>
  </p:clrMapOvr>
  <p:transition spd="med">
    <p:split orient="vert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332552" y="457200"/>
            <a:ext cx="8478896" cy="5260848"/>
          </a:xfrm>
          <a:prstGeom prst="roundRect">
            <a:avLst/>
          </a:prstGeom>
          <a:solidFill>
            <a:schemeClr val="tx1"/>
          </a:solidFill>
          <a:ln>
            <a:solidFill>
              <a:srgbClr val="FFFF00"/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What a fellowship, 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What a joy divine,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Leaning on the everlasting arms;</a:t>
            </a:r>
          </a:p>
          <a:p>
            <a:pPr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What a blessedness, 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What a peace of mine,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Leaning on the everlasting arms.</a:t>
            </a:r>
          </a:p>
        </p:txBody>
      </p:sp>
      <p:sp>
        <p:nvSpPr>
          <p:cNvPr id="4" name="Diamond 3"/>
          <p:cNvSpPr/>
          <p:nvPr/>
        </p:nvSpPr>
        <p:spPr>
          <a:xfrm>
            <a:off x="4114800" y="152400"/>
            <a:ext cx="914400" cy="624548"/>
          </a:xfrm>
          <a:prstGeom prst="diamond">
            <a:avLst/>
          </a:prstGeom>
          <a:solidFill>
            <a:schemeClr val="tx1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1</a:t>
            </a:r>
          </a:p>
        </p:txBody>
      </p:sp>
    </p:spTree>
  </p:cSld>
  <p:clrMapOvr>
    <a:masterClrMapping/>
  </p:clrMapOvr>
  <p:transition spd="med">
    <p:split orient="vert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332552" y="1295400"/>
            <a:ext cx="8478896" cy="3657600"/>
          </a:xfrm>
          <a:prstGeom prst="roundRect">
            <a:avLst/>
          </a:prstGeom>
          <a:solidFill>
            <a:schemeClr val="tx1"/>
          </a:solidFill>
          <a:ln>
            <a:solidFill>
              <a:srgbClr val="FFFF00"/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Leaning, leaning,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Safe and secure from all alarms;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40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Leaning, leaning,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Leaning on the everlasting arms.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/>
          <p:cNvSpPr/>
          <p:nvPr/>
        </p:nvSpPr>
        <p:spPr>
          <a:xfrm>
            <a:off x="3591951" y="1037322"/>
            <a:ext cx="1960098" cy="516155"/>
          </a:xfrm>
          <a:prstGeom prst="diamond">
            <a:avLst/>
          </a:prstGeom>
          <a:solidFill>
            <a:schemeClr val="tx1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873732" y="1037322"/>
            <a:ext cx="13965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 </a:t>
            </a:r>
            <a:endParaRPr lang="en-ZA" sz="2800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6402283"/>
      </p:ext>
    </p:extLst>
  </p:cSld>
  <p:clrMapOvr>
    <a:masterClrMapping/>
  </p:clrMapOvr>
  <p:transition spd="med">
    <p:split orient="vert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332552" y="990600"/>
            <a:ext cx="8478896" cy="4727448"/>
          </a:xfrm>
          <a:prstGeom prst="roundRect">
            <a:avLst/>
          </a:prstGeom>
          <a:solidFill>
            <a:schemeClr val="tx1"/>
          </a:solidFill>
          <a:ln>
            <a:solidFill>
              <a:srgbClr val="FFFF00"/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Oh, how sweet to walk 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In this pilgrim way,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Leaning on the everlasting arms;</a:t>
            </a:r>
          </a:p>
          <a:p>
            <a:pPr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Oh, how bright the path 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Grows from day to day,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Leaning on the everlasting arms.</a:t>
            </a:r>
          </a:p>
        </p:txBody>
      </p:sp>
      <p:sp>
        <p:nvSpPr>
          <p:cNvPr id="2" name="Diamond 1">
            <a:extLst>
              <a:ext uri="{FF2B5EF4-FFF2-40B4-BE49-F238E27FC236}">
                <a16:creationId xmlns:a16="http://schemas.microsoft.com/office/drawing/2014/main" id="{D9459AC1-4099-AEA1-4EC0-C1FAFA6BB701}"/>
              </a:ext>
            </a:extLst>
          </p:cNvPr>
          <p:cNvSpPr/>
          <p:nvPr/>
        </p:nvSpPr>
        <p:spPr>
          <a:xfrm>
            <a:off x="4114800" y="667804"/>
            <a:ext cx="914400" cy="624548"/>
          </a:xfrm>
          <a:prstGeom prst="diamond">
            <a:avLst/>
          </a:prstGeom>
          <a:solidFill>
            <a:schemeClr val="tx1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2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63267470"/>
      </p:ext>
    </p:extLst>
  </p:cSld>
  <p:clrMapOvr>
    <a:masterClrMapping/>
  </p:clrMapOvr>
  <p:transition spd="med">
    <p:split orient="vert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4DB589A-F3BA-F687-7783-6DB4B87CAC5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A98F6864-88BE-5D3C-2A13-A21F73ECBD86}"/>
              </a:ext>
            </a:extLst>
          </p:cNvPr>
          <p:cNvSpPr/>
          <p:nvPr/>
        </p:nvSpPr>
        <p:spPr>
          <a:xfrm>
            <a:off x="332552" y="1295400"/>
            <a:ext cx="8478896" cy="3657600"/>
          </a:xfrm>
          <a:prstGeom prst="roundRect">
            <a:avLst/>
          </a:prstGeom>
          <a:solidFill>
            <a:schemeClr val="tx1"/>
          </a:solidFill>
          <a:ln>
            <a:solidFill>
              <a:srgbClr val="FFFF00"/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Leaning, leaning,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Safe and secure from all alarms;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40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Leaning, leaning,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Leaning on the everlasting arms.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7D912227-5B2B-0117-373A-283345817B53}"/>
              </a:ext>
            </a:extLst>
          </p:cNvPr>
          <p:cNvSpPr/>
          <p:nvPr/>
        </p:nvSpPr>
        <p:spPr>
          <a:xfrm>
            <a:off x="3591951" y="1037322"/>
            <a:ext cx="1960098" cy="516155"/>
          </a:xfrm>
          <a:prstGeom prst="diamond">
            <a:avLst/>
          </a:prstGeom>
          <a:solidFill>
            <a:schemeClr val="tx1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DD3AA550-2FB5-64D6-0D3D-E95F6D94DCE9}"/>
              </a:ext>
            </a:extLst>
          </p:cNvPr>
          <p:cNvSpPr/>
          <p:nvPr/>
        </p:nvSpPr>
        <p:spPr>
          <a:xfrm>
            <a:off x="3873732" y="1037322"/>
            <a:ext cx="13965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 </a:t>
            </a:r>
            <a:endParaRPr lang="en-ZA" sz="2800" i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4309573"/>
      </p:ext>
    </p:extLst>
  </p:cSld>
  <p:clrMapOvr>
    <a:masterClrMapping/>
  </p:clrMapOvr>
  <p:transition spd="med">
    <p:split orient="vert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/>
          <p:cNvSpPr/>
          <p:nvPr/>
        </p:nvSpPr>
        <p:spPr>
          <a:xfrm>
            <a:off x="332552" y="995318"/>
            <a:ext cx="8478896" cy="4795882"/>
          </a:xfrm>
          <a:prstGeom prst="roundRect">
            <a:avLst/>
          </a:prstGeom>
          <a:solidFill>
            <a:schemeClr val="tx1"/>
          </a:solidFill>
          <a:ln>
            <a:solidFill>
              <a:srgbClr val="FFFF00"/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What have I to dread, 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What have I to fear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Leaning on the everlasting arms;</a:t>
            </a:r>
          </a:p>
          <a:p>
            <a:pPr algn="ctr">
              <a:buNone/>
            </a:pP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I have blessed peace 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With my Lord so near,</a:t>
            </a:r>
          </a:p>
          <a:p>
            <a:pPr algn="ctr">
              <a:buNone/>
            </a:pPr>
            <a:r>
              <a:rPr lang="en-ZA" sz="4000" b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Leaning on the everlasting arms.</a:t>
            </a:r>
          </a:p>
        </p:txBody>
      </p:sp>
      <p:sp>
        <p:nvSpPr>
          <p:cNvPr id="2" name="Diamond 1">
            <a:extLst>
              <a:ext uri="{FF2B5EF4-FFF2-40B4-BE49-F238E27FC236}">
                <a16:creationId xmlns:a16="http://schemas.microsoft.com/office/drawing/2014/main" id="{AC5E8BFF-C3DC-D306-AB58-4AE689900925}"/>
              </a:ext>
            </a:extLst>
          </p:cNvPr>
          <p:cNvSpPr/>
          <p:nvPr/>
        </p:nvSpPr>
        <p:spPr>
          <a:xfrm>
            <a:off x="4114800" y="683044"/>
            <a:ext cx="914400" cy="624548"/>
          </a:xfrm>
          <a:prstGeom prst="diamond">
            <a:avLst/>
          </a:prstGeom>
          <a:solidFill>
            <a:schemeClr val="tx1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3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9390765"/>
      </p:ext>
    </p:extLst>
  </p:cSld>
  <p:clrMapOvr>
    <a:masterClrMapping/>
  </p:clrMapOvr>
  <p:transition spd="med">
    <p:split orient="vert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1869B02-6501-9A24-24D8-19A3C5BB604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ounded Rectangle 5">
            <a:extLst>
              <a:ext uri="{FF2B5EF4-FFF2-40B4-BE49-F238E27FC236}">
                <a16:creationId xmlns:a16="http://schemas.microsoft.com/office/drawing/2014/main" id="{4056734B-FCBE-072D-5796-FCE3167CAE4F}"/>
              </a:ext>
            </a:extLst>
          </p:cNvPr>
          <p:cNvSpPr/>
          <p:nvPr/>
        </p:nvSpPr>
        <p:spPr>
          <a:xfrm>
            <a:off x="332552" y="1295400"/>
            <a:ext cx="8478896" cy="3657600"/>
          </a:xfrm>
          <a:prstGeom prst="roundRect">
            <a:avLst/>
          </a:prstGeom>
          <a:solidFill>
            <a:schemeClr val="tx1"/>
          </a:solidFill>
          <a:ln>
            <a:solidFill>
              <a:srgbClr val="FFFF00"/>
            </a:solidFill>
          </a:ln>
          <a:effectLst>
            <a:glow rad="139700">
              <a:schemeClr val="accent2">
                <a:satMod val="175000"/>
                <a:alpha val="40000"/>
              </a:schemeClr>
            </a:glow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Leaning, leaning,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Safe and secure from all alarms;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endParaRPr lang="en-ZA" sz="4000" b="1" i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Leaning, leaning,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  <a:p>
            <a:pPr algn="ctr">
              <a:buNone/>
            </a:pPr>
            <a:r>
              <a:rPr lang="en-ZA" sz="40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Leaning on the everlasting arms.</a:t>
            </a:r>
            <a:endParaRPr lang="en-ZA" sz="4000" b="1" dirty="0">
              <a:solidFill>
                <a:schemeClr val="bg1"/>
              </a:solidFill>
              <a:latin typeface="Cambria" panose="02040503050406030204" pitchFamily="18" charset="0"/>
              <a:ea typeface="Cambria" panose="02040503050406030204" pitchFamily="18" charset="0"/>
            </a:endParaRPr>
          </a:p>
        </p:txBody>
      </p:sp>
      <p:sp>
        <p:nvSpPr>
          <p:cNvPr id="4" name="Diamond 3">
            <a:extLst>
              <a:ext uri="{FF2B5EF4-FFF2-40B4-BE49-F238E27FC236}">
                <a16:creationId xmlns:a16="http://schemas.microsoft.com/office/drawing/2014/main" id="{FDFB8074-EEC7-531D-598C-EAFD6D9133CA}"/>
              </a:ext>
            </a:extLst>
          </p:cNvPr>
          <p:cNvSpPr/>
          <p:nvPr/>
        </p:nvSpPr>
        <p:spPr>
          <a:xfrm>
            <a:off x="3591951" y="1037322"/>
            <a:ext cx="1960098" cy="516155"/>
          </a:xfrm>
          <a:prstGeom prst="diamond">
            <a:avLst/>
          </a:prstGeom>
          <a:solidFill>
            <a:schemeClr val="tx1"/>
          </a:solidFill>
          <a:ln w="28575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3863FA2-005B-FDD8-AEDD-54ECC0821095}"/>
              </a:ext>
            </a:extLst>
          </p:cNvPr>
          <p:cNvSpPr/>
          <p:nvPr/>
        </p:nvSpPr>
        <p:spPr>
          <a:xfrm>
            <a:off x="3873732" y="1037322"/>
            <a:ext cx="13965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ZA" sz="2800" b="1" i="1" dirty="0">
                <a:solidFill>
                  <a:schemeClr val="bg1"/>
                </a:solidFill>
                <a:latin typeface="Cambria" panose="02040503050406030204" pitchFamily="18" charset="0"/>
                <a:ea typeface="Cambria" panose="02040503050406030204" pitchFamily="18" charset="0"/>
              </a:rPr>
              <a:t>Chorus </a:t>
            </a:r>
            <a:endParaRPr lang="en-ZA" sz="2800" i="1" dirty="0">
              <a:solidFill>
                <a:schemeClr val="bg1"/>
              </a:solidFill>
            </a:endParaRPr>
          </a:p>
        </p:txBody>
      </p:sp>
      <p:sp>
        <p:nvSpPr>
          <p:cNvPr id="3" name="Action Button: End 4">
            <a:hlinkClick r:id="" action="ppaction://hlinkshowjump?jump=lastslide" highlightClick="1"/>
            <a:extLst>
              <a:ext uri="{FF2B5EF4-FFF2-40B4-BE49-F238E27FC236}">
                <a16:creationId xmlns:a16="http://schemas.microsoft.com/office/drawing/2014/main" id="{0A007681-9DDE-028B-ACCE-4BD155A98703}"/>
              </a:ext>
            </a:extLst>
          </p:cNvPr>
          <p:cNvSpPr/>
          <p:nvPr/>
        </p:nvSpPr>
        <p:spPr>
          <a:xfrm>
            <a:off x="4229100" y="5693875"/>
            <a:ext cx="685800" cy="126803"/>
          </a:xfrm>
          <a:prstGeom prst="actionButtonEnd">
            <a:avLst/>
          </a:prstGeom>
          <a:solidFill>
            <a:srgbClr val="FF0000"/>
          </a:solidFill>
          <a:ln w="28575">
            <a:solidFill>
              <a:schemeClr val="bg1"/>
            </a:solidFill>
          </a:ln>
          <a:effectLst>
            <a:glow rad="101600">
              <a:srgbClr val="FF0000">
                <a:alpha val="40000"/>
              </a:srgb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3643491255"/>
      </p:ext>
    </p:extLst>
  </p:cSld>
  <p:clrMapOvr>
    <a:masterClrMapping/>
  </p:clrMapOvr>
  <p:transition spd="med">
    <p:split orient="vert"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F569DEEB5D4E24182CB53BEED30AC23" ma:contentTypeVersion="15" ma:contentTypeDescription="Create a new document." ma:contentTypeScope="" ma:versionID="c2e545f5d409b778eae6e9662db28962">
  <xsd:schema xmlns:xsd="http://www.w3.org/2001/XMLSchema" xmlns:xs="http://www.w3.org/2001/XMLSchema" xmlns:p="http://schemas.microsoft.com/office/2006/metadata/properties" xmlns:ns3="e1b72f72-a6ce-48fe-a382-9236e8dc1f6b" xmlns:ns4="b3fec16b-ebc2-4fa6-9dd6-49e1f08d656d" targetNamespace="http://schemas.microsoft.com/office/2006/metadata/properties" ma:root="true" ma:fieldsID="2ff8f6d8c1385326c44e6cb4432f2795" ns3:_="" ns4:_="">
    <xsd:import namespace="e1b72f72-a6ce-48fe-a382-9236e8dc1f6b"/>
    <xsd:import namespace="b3fec16b-ebc2-4fa6-9dd6-49e1f08d656d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SearchProperties" minOccurs="0"/>
                <xsd:element ref="ns3:MediaServiceObjectDetectorVersions" minOccurs="0"/>
                <xsd:element ref="ns3:_activity" minOccurs="0"/>
                <xsd:element ref="ns3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1b72f72-a6ce-48fe-a382-9236e8dc1f6b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SearchProperties" ma:index="1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2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_activity" ma:index="21" nillable="true" ma:displayName="_activity" ma:hidden="true" ma:internalName="_activity">
      <xsd:simpleType>
        <xsd:restriction base="dms:Note"/>
      </xsd:simpleType>
    </xsd:element>
    <xsd:element name="MediaServiceDateTaken" ma:index="22" nillable="true" ma:displayName="MediaServiceDateTaken" ma:hidden="true" ma:indexed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3fec16b-ebc2-4fa6-9dd6-49e1f08d656d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8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activity xmlns="e1b72f72-a6ce-48fe-a382-9236e8dc1f6b" xsi:nil="true"/>
  </documentManagement>
</p:properties>
</file>

<file path=customXml/itemProps1.xml><?xml version="1.0" encoding="utf-8"?>
<ds:datastoreItem xmlns:ds="http://schemas.openxmlformats.org/officeDocument/2006/customXml" ds:itemID="{E30F9E7C-73D4-4D4B-A34D-FCC1F5C5FD8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e1b72f72-a6ce-48fe-a382-9236e8dc1f6b"/>
    <ds:schemaRef ds:uri="b3fec16b-ebc2-4fa6-9dd6-49e1f08d656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B4D5F203-6A59-4ECF-934F-77372CC97E65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3D1B2D6A-7FB5-454F-9243-2A8C9AB4F301}">
  <ds:schemaRefs>
    <ds:schemaRef ds:uri="http://purl.org/dc/elements/1.1/"/>
    <ds:schemaRef ds:uri="e1b72f72-a6ce-48fe-a382-9236e8dc1f6b"/>
    <ds:schemaRef ds:uri="b3fec16b-ebc2-4fa6-9dd6-49e1f08d656d"/>
    <ds:schemaRef ds:uri="http://purl.org/dc/terms/"/>
    <ds:schemaRef ds:uri="http://schemas.microsoft.com/office/infopath/2007/PartnerControls"/>
    <ds:schemaRef ds:uri="http://schemas.openxmlformats.org/package/2006/metadata/core-properties"/>
    <ds:schemaRef ds:uri="http://schemas.microsoft.com/office/2006/documentManagement/types"/>
    <ds:schemaRef ds:uri="http://schemas.microsoft.com/office/2006/metadata/properties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132</TotalTime>
  <Words>181</Words>
  <Application>Microsoft Office PowerPoint</Application>
  <PresentationFormat>On-screen Show (4:3)</PresentationFormat>
  <Paragraphs>54</Paragraphs>
  <Slides>7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3" baseType="lpstr">
      <vt:lpstr>Aptos</vt:lpstr>
      <vt:lpstr>Aptos Display</vt:lpstr>
      <vt:lpstr>Arial</vt:lpstr>
      <vt:lpstr>Calibri</vt:lpstr>
      <vt:lpstr>Cambria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...</dc:title>
  <dc:creator>Ukelo</dc:creator>
  <cp:lastModifiedBy>LUBO</cp:lastModifiedBy>
  <cp:revision>27</cp:revision>
  <dcterms:created xsi:type="dcterms:W3CDTF">2006-08-16T00:00:00Z</dcterms:created>
  <dcterms:modified xsi:type="dcterms:W3CDTF">2024-11-29T10:14:29Z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0x010100EF569DEEB5D4E24182CB53BEED30AC23</vt:lpwstr>
  </property>
</Properties>
</file>