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64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B67EFF-6229-4EDE-9EEB-D50D4A7FF4DA}" type="datetimeFigureOut">
              <a:rPr lang="en-US" smtClean="0"/>
              <a:pPr/>
              <a:t>12/31/2021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D4E6-606C-4AAF-A02E-ACE88FD0576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19967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0FD4E6-606C-4AAF-A02E-ACE88FD0576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0FD4E6-606C-4AAF-A02E-ACE88FD0576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524000"/>
            <a:ext cx="9144000" cy="342900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6000" dirty="0">
                <a:solidFill>
                  <a:srgbClr val="FFFF00"/>
                </a:solidFill>
                <a:latin typeface="Cambria" panose="02040503050406030204" pitchFamily="18" charset="0"/>
              </a:rPr>
              <a:t>LET THERE BE LOVE</a:t>
            </a:r>
            <a:br>
              <a:rPr lang="en-ZA" sz="60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305</a:t>
            </a:r>
            <a:endParaRPr lang="en-ZA" sz="4000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848100" y="40386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624840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1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Let there be love shared among us,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Let there be love in our hearts,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May now your love sweep your people,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Cause us O Lord to arise.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Give us a fresh understanding 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Of Brotherly Love that is real,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Let there be love shared among us,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Let there be love.</a:t>
            </a:r>
          </a:p>
          <a:p>
            <a:pPr algn="ctr">
              <a:buNone/>
            </a:pPr>
            <a:endParaRPr lang="en-US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 </a:t>
            </a:r>
            <a:endParaRPr lang="en-ZA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87541" y="6248400"/>
            <a:ext cx="6096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122501" y="5802868"/>
            <a:ext cx="962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solidFill>
                  <a:srgbClr val="FFFF00"/>
                </a:solidFill>
              </a:rPr>
              <a:t>(repeat)</a:t>
            </a:r>
            <a:endParaRPr lang="en-ZA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69</Words>
  <Application>Microsoft Office PowerPoint</Application>
  <PresentationFormat>On-screen Show (4:3)</PresentationFormat>
  <Paragraphs>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LET THERE BE LOVE 305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 THERE BE LOVE   305</dc:title>
  <dc:creator>Ukelo</dc:creator>
  <cp:lastModifiedBy>Ukelo Alimange</cp:lastModifiedBy>
  <cp:revision>14</cp:revision>
  <dcterms:created xsi:type="dcterms:W3CDTF">2006-08-16T00:00:00Z</dcterms:created>
  <dcterms:modified xsi:type="dcterms:W3CDTF">2021-12-31T19:58:54Z</dcterms:modified>
</cp:coreProperties>
</file>