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4"/>
  </p:sldMasterIdLst>
  <p:notesMasterIdLst>
    <p:notesMasterId r:id="rId11"/>
  </p:notesMasterIdLst>
  <p:sldIdLst>
    <p:sldId id="256" r:id="rId5"/>
    <p:sldId id="257" r:id="rId6"/>
    <p:sldId id="268" r:id="rId7"/>
    <p:sldId id="260" r:id="rId8"/>
    <p:sldId id="262" r:id="rId9"/>
    <p:sldId id="264" r:id="rId10"/>
  </p:sldIdLst>
  <p:sldSz cx="9144000" cy="6858000" type="screen4x3"/>
  <p:notesSz cx="6858000" cy="9144000"/>
  <p:embeddedFontLst>
    <p:embeddedFont>
      <p:font typeface="Cambria" panose="02040503050406030204" pitchFamily="18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7A75F0-28D2-D1DB-B4DB-2D15685AF509}" v="74" dt="2025-04-05T17:37:59.3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0" autoAdjust="0"/>
  </p:normalViewPr>
  <p:slideViewPr>
    <p:cSldViewPr>
      <p:cViewPr varScale="1">
        <p:scale>
          <a:sx n="84" d="100"/>
          <a:sy n="84" d="100"/>
        </p:scale>
        <p:origin x="706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S::dctchoir@durbanchristiantabernacle.org::975f45da-5bc3-40be-b9c6-56615e3435e3" providerId="AD" clId="Web-{967A75F0-28D2-D1DB-B4DB-2D15685AF509}"/>
    <pc:docChg chg="modSld">
      <pc:chgData name="DCT Choir" userId="S::dctchoir@durbanchristiantabernacle.org::975f45da-5bc3-40be-b9c6-56615e3435e3" providerId="AD" clId="Web-{967A75F0-28D2-D1DB-B4DB-2D15685AF509}" dt="2025-04-05T17:37:59.307" v="69" actId="20577"/>
      <pc:docMkLst>
        <pc:docMk/>
      </pc:docMkLst>
      <pc:sldChg chg="modSp">
        <pc:chgData name="DCT Choir" userId="S::dctchoir@durbanchristiantabernacle.org::975f45da-5bc3-40be-b9c6-56615e3435e3" providerId="AD" clId="Web-{967A75F0-28D2-D1DB-B4DB-2D15685AF509}" dt="2025-04-05T17:30:04.049" v="25" actId="20577"/>
        <pc:sldMkLst>
          <pc:docMk/>
          <pc:sldMk cId="0" sldId="257"/>
        </pc:sldMkLst>
        <pc:spChg chg="mod">
          <ac:chgData name="DCT Choir" userId="S::dctchoir@durbanchristiantabernacle.org::975f45da-5bc3-40be-b9c6-56615e3435e3" providerId="AD" clId="Web-{967A75F0-28D2-D1DB-B4DB-2D15685AF509}" dt="2025-04-05T17:30:04.049" v="25" actId="20577"/>
          <ac:spMkLst>
            <pc:docMk/>
            <pc:sldMk cId="0" sldId="257"/>
            <ac:spMk id="3" creationId="{00000000-0000-0000-0000-000000000000}"/>
          </ac:spMkLst>
        </pc:spChg>
      </pc:sldChg>
      <pc:sldChg chg="modSp">
        <pc:chgData name="DCT Choir" userId="S::dctchoir@durbanchristiantabernacle.org::975f45da-5bc3-40be-b9c6-56615e3435e3" providerId="AD" clId="Web-{967A75F0-28D2-D1DB-B4DB-2D15685AF509}" dt="2025-04-05T17:32:26.474" v="50" actId="20577"/>
        <pc:sldMkLst>
          <pc:docMk/>
          <pc:sldMk cId="0" sldId="260"/>
        </pc:sldMkLst>
        <pc:spChg chg="mod">
          <ac:chgData name="DCT Choir" userId="S::dctchoir@durbanchristiantabernacle.org::975f45da-5bc3-40be-b9c6-56615e3435e3" providerId="AD" clId="Web-{967A75F0-28D2-D1DB-B4DB-2D15685AF509}" dt="2025-04-05T17:32:26.474" v="50" actId="20577"/>
          <ac:spMkLst>
            <pc:docMk/>
            <pc:sldMk cId="0" sldId="260"/>
            <ac:spMk id="3" creationId="{00000000-0000-0000-0000-000000000000}"/>
          </ac:spMkLst>
        </pc:spChg>
      </pc:sldChg>
      <pc:sldChg chg="modSp">
        <pc:chgData name="DCT Choir" userId="S::dctchoir@durbanchristiantabernacle.org::975f45da-5bc3-40be-b9c6-56615e3435e3" providerId="AD" clId="Web-{967A75F0-28D2-D1DB-B4DB-2D15685AF509}" dt="2025-04-05T17:34:58.085" v="60" actId="20577"/>
        <pc:sldMkLst>
          <pc:docMk/>
          <pc:sldMk cId="0" sldId="262"/>
        </pc:sldMkLst>
        <pc:spChg chg="mod">
          <ac:chgData name="DCT Choir" userId="S::dctchoir@durbanchristiantabernacle.org::975f45da-5bc3-40be-b9c6-56615e3435e3" providerId="AD" clId="Web-{967A75F0-28D2-D1DB-B4DB-2D15685AF509}" dt="2025-04-05T17:34:58.085" v="60" actId="20577"/>
          <ac:spMkLst>
            <pc:docMk/>
            <pc:sldMk cId="0" sldId="262"/>
            <ac:spMk id="3" creationId="{00000000-0000-0000-0000-000000000000}"/>
          </ac:spMkLst>
        </pc:spChg>
      </pc:sldChg>
      <pc:sldChg chg="modSp">
        <pc:chgData name="DCT Choir" userId="S::dctchoir@durbanchristiantabernacle.org::975f45da-5bc3-40be-b9c6-56615e3435e3" providerId="AD" clId="Web-{967A75F0-28D2-D1DB-B4DB-2D15685AF509}" dt="2025-04-05T17:37:59.307" v="69" actId="20577"/>
        <pc:sldMkLst>
          <pc:docMk/>
          <pc:sldMk cId="0" sldId="264"/>
        </pc:sldMkLst>
        <pc:spChg chg="mod">
          <ac:chgData name="DCT Choir" userId="S::dctchoir@durbanchristiantabernacle.org::975f45da-5bc3-40be-b9c6-56615e3435e3" providerId="AD" clId="Web-{967A75F0-28D2-D1DB-B4DB-2D15685AF509}" dt="2025-04-05T17:37:59.307" v="69" actId="20577"/>
          <ac:spMkLst>
            <pc:docMk/>
            <pc:sldMk cId="0" sldId="264"/>
            <ac:spMk id="3" creationId="{00000000-0000-0000-0000-000000000000}"/>
          </ac:spMkLst>
        </pc:spChg>
      </pc:sldChg>
      <pc:sldChg chg="modSp">
        <pc:chgData name="DCT Choir" userId="S::dctchoir@durbanchristiantabernacle.org::975f45da-5bc3-40be-b9c6-56615e3435e3" providerId="AD" clId="Web-{967A75F0-28D2-D1DB-B4DB-2D15685AF509}" dt="2025-04-05T17:31:09.035" v="35" actId="20577"/>
        <pc:sldMkLst>
          <pc:docMk/>
          <pc:sldMk cId="2275875505" sldId="268"/>
        </pc:sldMkLst>
        <pc:spChg chg="mod">
          <ac:chgData name="DCT Choir" userId="S::dctchoir@durbanchristiantabernacle.org::975f45da-5bc3-40be-b9c6-56615e3435e3" providerId="AD" clId="Web-{967A75F0-28D2-D1DB-B4DB-2D15685AF509}" dt="2025-04-05T17:31:09.035" v="35" actId="20577"/>
          <ac:spMkLst>
            <pc:docMk/>
            <pc:sldMk cId="2275875505" sldId="268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DE888-BBF7-48AD-BB2B-64D86B792E3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65357-AF6E-4206-95D1-52A6FDFE39D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9957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65357-AF6E-4206-95D1-52A6FDFE39DA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1244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5BE9B-E56C-48DE-B273-22EE39147A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CC3F12-0527-41E0-9A44-ED4EB80FC5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7C776-EDD1-4DE0-9EB5-0968BDDC7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60DBB-8DBC-46C2-B560-CDFCF9027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433F8-7B61-4EC8-83E2-5186F4D11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80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A1D53-0E76-4967-B186-5556A3C1E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28BD9-D130-4894-A0DF-7BC22D104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5D92E-625E-426D-879F-F9991EED6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A33C3D-5EB2-42D7-B69B-2893F63AC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78260-F00A-4A75-9CBF-8FAAC383C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00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A3917-26CD-4E54-A36D-B5539CDFC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B632B5-B3FA-4850-84AD-CFC8E7EC4D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BFC11-A208-463F-985B-B1E0916DB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6F55C-1054-4719-988D-D6AB157E7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07E69-EA57-44CA-A55C-76E241F04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47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36D16-C3A4-412B-85E0-0BE2ECA76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578CB-BA97-433F-ABC7-C3005AA294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08F716-E8CA-4595-A55D-6254776BB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6D167-CF06-4089-BD35-40D05E7E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6266AD-C584-449B-8FAB-60ECFC40F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5C986C-4302-4E46-9609-B65AD9828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29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AE0F1-583E-40BB-891B-FCCC847FE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39310B-EA02-451F-8BF4-6DB7FA697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CC11AC-595F-494B-A983-95E7994F93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7CFD0C-6005-4206-8782-E11881A24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700787-E911-4685-A6C2-1878226D24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029C1B-AA68-479A-8544-221EF3563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62A941-89EA-4F56-B31B-763AE6EBC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23A6F0-5AAE-4567-909F-CD8749E0F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15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6A433-6005-436A-973A-58242850E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8EE58C-2206-4EC6-9E3A-E9EA6C4BD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AB3789-0D6E-4638-8F9A-89E23BD1F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22E20D-1D3D-4B16-85E5-001CE5023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17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A8608E-915A-4615-8EF3-CE5849F37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6D472D-87B1-41E1-BC30-FED025AE8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ACFDE-A302-4AF5-AC24-6B94EF950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69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1A289-E564-4383-A5AF-4791E9718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AC828-3CFD-48E9-A336-99089AEA9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234CCB-C946-4ABE-BF8C-ADE982869E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B3A717-DF69-455C-8A31-064FFD045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195EE1-F016-4CCC-9DD0-24ABD0CEA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AF348A-4FC8-42CA-B44B-67E205A85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46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4092C-8FDB-4566-B58E-EDCB9C9C2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9E35D-F4E3-45D1-AD01-B3E0F47240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C4F7FC-66A8-4221-8DB1-F79E30444D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DD8D4A-EDA9-4EA2-AE85-F8EADA179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D23545-7AD1-4427-BCC4-8739936AC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C4F8E6-2F68-4A14-AEE5-324A913D7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04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9673E-AE9C-45ED-8314-A1CF77C5D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E30700-1EA1-4EEA-A39C-9EC0D71206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51ACD-E402-472E-8393-6C0476D43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B87ED-B999-4930-A020-8B5603AC3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9E4936-E016-4F96-BBF6-E93A2570F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74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40483A-4CAC-4197-8904-F6D6951D2E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5A03D7-0706-41BF-BF3B-2317857A1E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2D85E-CF67-4A69-808A-298EC2D9A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E352-74ED-4C9E-BDA4-1522F6758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7B88F-9CF4-4C81-B9C6-AA5631685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95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B669E0-B650-42EA-8BD7-9727E862C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3D3A3-4250-4FA1-B8F5-0C394F2C1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9D7FF8-4901-4C04-990C-84B8AA6EF3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3CC16-2875-4763-9D09-A55ABAB31A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F8B57-C4D4-4784-8000-F51A31E28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54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533400"/>
            <a:ext cx="8549640" cy="1718227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br>
              <a:rPr lang="en-US" sz="7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br>
              <a:rPr lang="en-US" sz="7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br>
              <a:rPr lang="en-US" sz="7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US" sz="7200" b="1" dirty="0">
                <a:solidFill>
                  <a:srgbClr val="FF0000"/>
                </a:solidFill>
                <a:effectLst/>
                <a:latin typeface="Cambria" panose="02040503050406030204" pitchFamily="18" charset="0"/>
              </a:rPr>
              <a:t>Let us glorify Jesus</a:t>
            </a:r>
            <a:endParaRPr lang="en-US" sz="4000" b="1" i="1" dirty="0">
              <a:solidFill>
                <a:srgbClr val="FF00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381696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>
                <a:latin typeface="Cambria" panose="02040503050406030204" pitchFamily="18" charset="0"/>
                <a:ea typeface="Cambria" panose="02040503050406030204" pitchFamily="18" charset="0"/>
              </a:rPr>
              <a:t>622</a:t>
            </a:r>
          </a:p>
        </p:txBody>
      </p:sp>
      <p:sp>
        <p:nvSpPr>
          <p:cNvPr id="4" name="Bevel 3"/>
          <p:cNvSpPr/>
          <p:nvPr/>
        </p:nvSpPr>
        <p:spPr>
          <a:xfrm>
            <a:off x="3913909" y="3815550"/>
            <a:ext cx="1316182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8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098280" cy="6324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Let's all glorify Jesus,</a:t>
            </a: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All sing and praise His Holy name. </a:t>
            </a: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Let's all glorify Jesus,</a:t>
            </a: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All sing and praise His Holy name.</a:t>
            </a:r>
          </a:p>
          <a:p>
            <a:pPr algn="ctr">
              <a:buNone/>
            </a:pP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atin typeface="Cambria"/>
                <a:ea typeface="Cambria"/>
              </a:rPr>
              <a:t>  </a:t>
            </a:r>
            <a:r>
              <a:rPr lang="en-US" sz="4000" b="1" i="1" dirty="0">
                <a:latin typeface="Cambria"/>
                <a:ea typeface="Cambria"/>
              </a:rPr>
              <a:t>Hosanna, blessed be the 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Salvation; 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Salvation. </a:t>
            </a:r>
            <a:br>
              <a:rPr lang="en-US" sz="4000" b="1" dirty="0">
                <a:latin typeface="Cambria" panose="02040503050406030204" pitchFamily="18" charset="0"/>
              </a:rPr>
            </a:br>
            <a:endParaRPr lang="en-US" sz="4000" b="1" dirty="0">
              <a:latin typeface="Cambria" panose="02040503050406030204" pitchFamily="18" charset="0"/>
            </a:endParaRPr>
          </a:p>
          <a:p>
            <a:pPr algn="ctr"/>
            <a:endParaRPr lang="en-US" sz="4000" b="1" dirty="0"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26670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en-US" sz="32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i="1" dirty="0">
                <a:solidFill>
                  <a:srgbClr val="FF0000"/>
                </a:solidFill>
                <a:latin typeface="Cambria" panose="02040503050406030204" pitchFamily="18" charset="0"/>
              </a:rPr>
              <a:t>Chorus</a:t>
            </a:r>
            <a:r>
              <a:rPr lang="en-US" sz="3200" b="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6172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 Jehovah Jireh is His name ,</a:t>
            </a: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 panose="02040503050406030204" pitchFamily="18" charset="0"/>
              </a:rPr>
              <a:t>For He'll provide all my needs. </a:t>
            </a: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 panose="02040503050406030204" pitchFamily="18" charset="0"/>
              </a:rPr>
              <a:t>Jehovah Jireh is His name ,</a:t>
            </a: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 panose="02040503050406030204" pitchFamily="18" charset="0"/>
              </a:rPr>
              <a:t>For He'll provide all my needs.</a:t>
            </a:r>
          </a:p>
          <a:p>
            <a:pPr algn="ctr">
              <a:buNone/>
            </a:pP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Salvation; 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Salvation. </a:t>
            </a:r>
            <a:br>
              <a:rPr lang="en-US" sz="4000" b="1" dirty="0">
                <a:latin typeface="Cambria" panose="02040503050406030204" pitchFamily="18" charset="0"/>
              </a:rPr>
            </a:br>
            <a:endParaRPr lang="en-US" sz="4000" b="1" dirty="0">
              <a:latin typeface="Cambria" panose="020405030504060302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4384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en-US" sz="3200" i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i="1" dirty="0">
                <a:solidFill>
                  <a:srgbClr val="FF0000"/>
                </a:solidFill>
                <a:latin typeface="Cambria" panose="02040503050406030204" pitchFamily="18" charset="0"/>
              </a:rPr>
              <a:t>Chorus</a:t>
            </a:r>
            <a:r>
              <a:rPr lang="en-US" sz="3200" b="0" i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587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70894" cy="6269736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buNone/>
            </a:pP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/>
                <a:ea typeface="Cambria"/>
              </a:rPr>
              <a:t>Jehovah Rapha is His name,</a:t>
            </a:r>
          </a:p>
          <a:p>
            <a:pPr algn="ctr">
              <a:buNone/>
            </a:pPr>
            <a:r>
              <a:rPr lang="en-US" sz="4000" b="1" dirty="0">
                <a:latin typeface="Cambria"/>
                <a:ea typeface="Cambria"/>
              </a:rPr>
              <a:t>     For He is the Lord who heals.</a:t>
            </a: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/>
                <a:ea typeface="Cambria"/>
              </a:rPr>
              <a:t>Jehovah Rapha is His name,</a:t>
            </a: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     For He is the Lord who heals.</a:t>
            </a:r>
          </a:p>
          <a:p>
            <a:pPr algn="ctr">
              <a:buNone/>
            </a:pPr>
            <a:endParaRPr lang="en-US" sz="40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Salvation; 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Salvation. </a:t>
            </a:r>
            <a:br>
              <a:rPr lang="en-US" sz="4000" b="1" dirty="0">
                <a:latin typeface="Cambria" panose="02040503050406030204" pitchFamily="18" charset="0"/>
              </a:rPr>
            </a:b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4000" b="1" dirty="0"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25908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en-US" sz="3200" i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i="1" dirty="0">
                <a:solidFill>
                  <a:srgbClr val="FF0000"/>
                </a:solidFill>
                <a:latin typeface="Cambria" panose="02040503050406030204" pitchFamily="18" charset="0"/>
              </a:rPr>
              <a:t>Chorus</a:t>
            </a:r>
            <a:r>
              <a:rPr lang="en-US" sz="3200" b="0" i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-2286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  <a:r>
              <a:rPr lang="en-US" sz="4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113071"/>
            <a:ext cx="9144000" cy="6361938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buNone/>
            </a:pP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Jehovah Shalom is His name.</a:t>
            </a: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For He is the King of Peace. </a:t>
            </a: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Jehovah Shalom is His name.</a:t>
            </a:r>
          </a:p>
          <a:p>
            <a:pPr algn="ctr">
              <a:buNone/>
            </a:pPr>
            <a:r>
              <a:rPr lang="en-US" sz="4000" b="1" dirty="0">
                <a:latin typeface="Cambria" panose="02040503050406030204" pitchFamily="18" charset="0"/>
              </a:rPr>
              <a:t>For He is the King of Peace.</a:t>
            </a:r>
          </a:p>
          <a:p>
            <a:pPr algn="ctr">
              <a:buNone/>
            </a:pP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Salvation; 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Salvation. </a:t>
            </a:r>
            <a:br>
              <a:rPr lang="en-US" sz="4000" b="1" dirty="0">
                <a:latin typeface="Cambria" panose="02040503050406030204" pitchFamily="18" charset="0"/>
              </a:rPr>
            </a:br>
            <a:endParaRPr lang="en-US" sz="4000" b="1" dirty="0"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5908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en-US" sz="3200" i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i="1" dirty="0">
                <a:solidFill>
                  <a:srgbClr val="FF0000"/>
                </a:solidFill>
                <a:latin typeface="Cambria" panose="02040503050406030204" pitchFamily="18" charset="0"/>
              </a:rPr>
              <a:t>Chorus</a:t>
            </a:r>
            <a:r>
              <a:rPr lang="en-US" sz="3200" b="0" i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-2286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  <a:r>
              <a:rPr lang="en-US" sz="3200" b="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632"/>
            <a:ext cx="9144000" cy="6220968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buNone/>
            </a:pP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atin typeface="Cambria"/>
                <a:ea typeface="Cambria"/>
              </a:rPr>
              <a:t>Jehovah Shammah is His name,</a:t>
            </a: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/>
                <a:ea typeface="Cambria"/>
              </a:rPr>
              <a:t>For His presence is here. </a:t>
            </a: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/>
                <a:ea typeface="Cambria"/>
              </a:rPr>
              <a:t>Jehovah Shammah is His name,</a:t>
            </a:r>
            <a:br>
              <a:rPr lang="en-US" sz="4000" b="1" dirty="0">
                <a:latin typeface="Cambria" panose="02040503050406030204" pitchFamily="18" charset="0"/>
              </a:rPr>
            </a:br>
            <a:r>
              <a:rPr lang="en-US" sz="4000" b="1" dirty="0">
                <a:latin typeface="Cambria"/>
                <a:ea typeface="Cambria"/>
              </a:rPr>
              <a:t>For His presence is here. </a:t>
            </a:r>
          </a:p>
          <a:p>
            <a:pPr algn="ctr">
              <a:buNone/>
            </a:pP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Salvation; 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Hosanna, blessed be the Rock,</a:t>
            </a:r>
            <a:br>
              <a:rPr lang="en-US" sz="4000" b="1" i="1" dirty="0">
                <a:latin typeface="Cambria" panose="02040503050406030204" pitchFamily="18" charset="0"/>
              </a:rPr>
            </a:br>
            <a:r>
              <a:rPr lang="en-US" sz="4000" b="1" i="1" dirty="0">
                <a:latin typeface="Cambria"/>
                <a:ea typeface="Cambria"/>
              </a:rPr>
              <a:t>Blessed be the Rock of my Salvation. </a:t>
            </a:r>
            <a:br>
              <a:rPr lang="en-US" sz="4000" b="1" dirty="0">
                <a:latin typeface="Cambria" panose="02040503050406030204" pitchFamily="18" charset="0"/>
              </a:rPr>
            </a:br>
            <a:endParaRPr lang="en-US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dirty="0">
                <a:latin typeface="Cambria" panose="02040503050406030204" pitchFamily="18" charset="0"/>
              </a:rPr>
            </a:br>
            <a:endParaRPr lang="en-US" sz="4000" b="1" dirty="0"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25908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en-US" sz="3200" i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i="1" dirty="0">
                <a:solidFill>
                  <a:srgbClr val="FF0000"/>
                </a:solidFill>
                <a:latin typeface="Cambria" panose="02040503050406030204" pitchFamily="18" charset="0"/>
              </a:rPr>
              <a:t>Chorus</a:t>
            </a:r>
            <a:r>
              <a:rPr lang="en-US" sz="3200" b="0" i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-7620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solidFill>
                  <a:srgbClr val="FF0000"/>
                </a:solidFill>
                <a:latin typeface="Cambria" panose="02040503050406030204" pitchFamily="18" charset="0"/>
              </a:rPr>
              <a:t>5</a:t>
            </a:r>
            <a:r>
              <a:rPr lang="en-US" sz="3200" b="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7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B679CE7-2710-43E9-AF08-36B30C7BB82B}"/>
              </a:ext>
            </a:extLst>
          </p:cNvPr>
          <p:cNvSpPr/>
          <p:nvPr/>
        </p:nvSpPr>
        <p:spPr>
          <a:xfrm>
            <a:off x="4260272" y="6019800"/>
            <a:ext cx="623455" cy="104795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D882D2B-01EB-4F15-8638-27BD9FA6C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E83453-5DDF-44A7-B098-3600064EC1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011072-DF0F-4DAA-B9AB-DDB9E735FB8E}">
  <ds:schemaRefs>
    <ds:schemaRef ds:uri="http://schemas.microsoft.com/office/2006/documentManagement/types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355</Words>
  <Application>Microsoft Office PowerPoint</Application>
  <PresentationFormat>On-screen Show (4:3)</PresentationFormat>
  <Paragraphs>45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   Let us glorify Jesus</vt:lpstr>
      <vt:lpstr>1</vt:lpstr>
      <vt:lpstr>2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JEHOVAH</dc:title>
  <dc:creator>Zimbali Guest</dc:creator>
  <cp:lastModifiedBy>LUBO</cp:lastModifiedBy>
  <cp:revision>68</cp:revision>
  <dcterms:created xsi:type="dcterms:W3CDTF">2006-08-16T00:00:00Z</dcterms:created>
  <dcterms:modified xsi:type="dcterms:W3CDTF">2025-04-05T17:37:59Z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