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7" r:id="rId7"/>
    <p:sldId id="258" r:id="rId8"/>
    <p:sldId id="268" r:id="rId9"/>
    <p:sldId id="259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9144000" cy="40386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br>
              <a:rPr lang="en-ZA" sz="4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hnschrift" panose="020B0502040204020203" pitchFamily="34" charset="0"/>
                <a:ea typeface="Cambria" panose="02040503050406030204" pitchFamily="18" charset="0"/>
                <a:cs typeface="Arial" pitchFamily="34" charset="0"/>
              </a:rPr>
            </a:br>
            <a:br>
              <a:rPr lang="en-ZA" sz="4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hnschrift" panose="020B0502040204020203" pitchFamily="34" charset="0"/>
                <a:ea typeface="Cambria" panose="02040503050406030204" pitchFamily="18" charset="0"/>
                <a:cs typeface="Arial" pitchFamily="34" charset="0"/>
              </a:rPr>
            </a:br>
            <a:br>
              <a:rPr lang="en-ZA" sz="4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hnschrift" panose="020B0502040204020203" pitchFamily="34" charset="0"/>
                <a:ea typeface="Cambria" panose="02040503050406030204" pitchFamily="18" charset="0"/>
                <a:cs typeface="Arial" pitchFamily="34" charset="0"/>
              </a:rPr>
            </a:br>
            <a:br>
              <a:rPr lang="en-ZA" sz="4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hnschrift" panose="020B0502040204020203" pitchFamily="34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ahnschrift" panose="020B0502040204020203" pitchFamily="34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1000"/>
            <a:ext cx="7772400" cy="3129750"/>
          </a:xfrm>
        </p:spPr>
        <p:txBody>
          <a:bodyPr>
            <a:normAutofit lnSpcReduction="10000"/>
          </a:bodyPr>
          <a:lstStyle/>
          <a:p>
            <a:pPr algn="ctr"/>
            <a:r>
              <a:rPr lang="en-ZA" sz="65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Rejoice </a:t>
            </a:r>
          </a:p>
          <a:p>
            <a:pPr algn="ctr"/>
            <a:r>
              <a:rPr lang="en-ZA" sz="65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Jesus </a:t>
            </a:r>
          </a:p>
          <a:p>
            <a:pPr algn="ctr"/>
            <a:endParaRPr lang="en-ZA" sz="19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552</a:t>
            </a:r>
          </a:p>
        </p:txBody>
      </p:sp>
      <p:sp>
        <p:nvSpPr>
          <p:cNvPr id="4" name="Bevel 3"/>
          <p:cNvSpPr/>
          <p:nvPr/>
        </p:nvSpPr>
        <p:spPr>
          <a:xfrm>
            <a:off x="4000500" y="3581400"/>
            <a:ext cx="1143001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837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rejoice in Jesus 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His Life for us,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us, He left His Glory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took the shame on the Cross.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AF899E9F-056E-4FB8-8CFC-455F70BB6E93}"/>
              </a:ext>
            </a:extLst>
          </p:cNvPr>
          <p:cNvSpPr/>
          <p:nvPr/>
        </p:nvSpPr>
        <p:spPr>
          <a:xfrm>
            <a:off x="4101152" y="762000"/>
            <a:ext cx="914400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525963"/>
          </a:xfrm>
        </p:spPr>
        <p:txBody>
          <a:bodyPr numCol="1">
            <a:norm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His Life for 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Hosanna.</a:t>
            </a:r>
          </a:p>
          <a:p>
            <a:pPr algn="ctr"/>
            <a:endParaRPr lang="en-ZA" sz="5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519731" y="1641138"/>
            <a:ext cx="384048" cy="3133272"/>
          </a:xfrm>
          <a:prstGeom prst="rightBrace">
            <a:avLst>
              <a:gd name="adj1" fmla="val 7258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772399" y="2934929"/>
            <a:ext cx="10142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EFE871E1-3848-4052-9401-A27A55F83A73}"/>
              </a:ext>
            </a:extLst>
          </p:cNvPr>
          <p:cNvSpPr/>
          <p:nvPr/>
        </p:nvSpPr>
        <p:spPr>
          <a:xfrm>
            <a:off x="3578303" y="707803"/>
            <a:ext cx="1960098" cy="624548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D36F26-8B2D-43F5-997B-4E5BFC01456F}"/>
              </a:ext>
            </a:extLst>
          </p:cNvPr>
          <p:cNvSpPr txBox="1"/>
          <p:nvPr/>
        </p:nvSpPr>
        <p:spPr>
          <a:xfrm>
            <a:off x="3813907" y="782985"/>
            <a:ext cx="16050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99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60438"/>
            <a:ext cx="9144000" cy="493712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Eternal Father, Mighty God,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humbled Himself like a slave,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Sealed my pardon with His Blood,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Oh! My Saviour suffered for me.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0BC716F0-7CFD-4C35-ACB5-4DE54371BC90}"/>
              </a:ext>
            </a:extLst>
          </p:cNvPr>
          <p:cNvSpPr/>
          <p:nvPr/>
        </p:nvSpPr>
        <p:spPr>
          <a:xfrm>
            <a:off x="4114800" y="228600"/>
            <a:ext cx="914400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8122C-39A0-948C-A621-CA6A5A48E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45630-2551-C867-1B62-97623700F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525963"/>
          </a:xfrm>
        </p:spPr>
        <p:txBody>
          <a:bodyPr numCol="1">
            <a:norm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His Life for 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Hosanna.</a:t>
            </a:r>
          </a:p>
          <a:p>
            <a:pPr algn="ctr"/>
            <a:endParaRPr lang="en-ZA" sz="5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429A5ABE-F267-21DA-580E-E6D9BC948351}"/>
              </a:ext>
            </a:extLst>
          </p:cNvPr>
          <p:cNvSpPr/>
          <p:nvPr/>
        </p:nvSpPr>
        <p:spPr>
          <a:xfrm>
            <a:off x="8519731" y="1641138"/>
            <a:ext cx="384048" cy="3133272"/>
          </a:xfrm>
          <a:prstGeom prst="rightBrace">
            <a:avLst>
              <a:gd name="adj1" fmla="val 7258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FEEE8B-D01B-A551-C4FB-33D7F5ECDA37}"/>
              </a:ext>
            </a:extLst>
          </p:cNvPr>
          <p:cNvSpPr/>
          <p:nvPr/>
        </p:nvSpPr>
        <p:spPr>
          <a:xfrm>
            <a:off x="7772399" y="2934929"/>
            <a:ext cx="10142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553C357A-1B1C-EEFD-A1C0-CAAB64B282B3}"/>
              </a:ext>
            </a:extLst>
          </p:cNvPr>
          <p:cNvSpPr/>
          <p:nvPr/>
        </p:nvSpPr>
        <p:spPr>
          <a:xfrm>
            <a:off x="3578303" y="707803"/>
            <a:ext cx="1960098" cy="624548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262393-BE25-C7DA-7194-681B0E0363EF}"/>
              </a:ext>
            </a:extLst>
          </p:cNvPr>
          <p:cNvSpPr txBox="1"/>
          <p:nvPr/>
        </p:nvSpPr>
        <p:spPr>
          <a:xfrm>
            <a:off x="3813907" y="782985"/>
            <a:ext cx="16050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04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9831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 Death, where is now your sting ?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the Lord is risen today, 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 Grave, where is your victory ?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paid it all on the cross.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278501BC-6FB3-4A2B-B889-B3D62F211093}"/>
              </a:ext>
            </a:extLst>
          </p:cNvPr>
          <p:cNvSpPr/>
          <p:nvPr/>
        </p:nvSpPr>
        <p:spPr>
          <a:xfrm>
            <a:off x="4114800" y="473759"/>
            <a:ext cx="914400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A65C8-AA57-346E-C38E-A1C9604F3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26F94-CA7A-DBA0-BD4D-AB2CF7008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525963"/>
          </a:xfrm>
        </p:spPr>
        <p:txBody>
          <a:bodyPr numCol="1">
            <a:norm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His Life for 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Rejoice, rejoice in Jesus,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Hosanna.</a:t>
            </a:r>
          </a:p>
          <a:p>
            <a:pPr algn="ctr"/>
            <a:endParaRPr lang="en-ZA" sz="5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AF73B57F-08D0-326E-30E8-4FF0D18918D9}"/>
              </a:ext>
            </a:extLst>
          </p:cNvPr>
          <p:cNvSpPr/>
          <p:nvPr/>
        </p:nvSpPr>
        <p:spPr>
          <a:xfrm>
            <a:off x="8519731" y="1641138"/>
            <a:ext cx="384048" cy="3133272"/>
          </a:xfrm>
          <a:prstGeom prst="rightBrace">
            <a:avLst>
              <a:gd name="adj1" fmla="val 7258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C8656C-9140-CB3F-7732-E00D77233C3D}"/>
              </a:ext>
            </a:extLst>
          </p:cNvPr>
          <p:cNvSpPr/>
          <p:nvPr/>
        </p:nvSpPr>
        <p:spPr>
          <a:xfrm>
            <a:off x="7772399" y="2934929"/>
            <a:ext cx="10142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83D236AF-B7F8-EC23-02E9-C04BC074CFF7}"/>
              </a:ext>
            </a:extLst>
          </p:cNvPr>
          <p:cNvSpPr/>
          <p:nvPr/>
        </p:nvSpPr>
        <p:spPr>
          <a:xfrm>
            <a:off x="3578303" y="707803"/>
            <a:ext cx="1960098" cy="624548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A4A7B9-8FD9-B921-238E-8B38DFD7C111}"/>
              </a:ext>
            </a:extLst>
          </p:cNvPr>
          <p:cNvSpPr txBox="1"/>
          <p:nvPr/>
        </p:nvSpPr>
        <p:spPr>
          <a:xfrm>
            <a:off x="3813907" y="782985"/>
            <a:ext cx="16050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2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7AB2581-8A92-3A37-34E6-F7C857355241}"/>
              </a:ext>
            </a:extLst>
          </p:cNvPr>
          <p:cNvSpPr/>
          <p:nvPr/>
        </p:nvSpPr>
        <p:spPr>
          <a:xfrm>
            <a:off x="4247600" y="5181600"/>
            <a:ext cx="737616" cy="13339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3981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EBE6887-0A61-4345-AF7A-68626DC447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4D60D0-7EAE-4E04-A9E1-99F29EC34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E4EE9D-AA7B-4F82-824D-D9A1683DC23D}">
  <ds:schemaRefs>
    <ds:schemaRef ds:uri="b3fec16b-ebc2-4fa6-9dd6-49e1f08d656d"/>
    <ds:schemaRef ds:uri="e1b72f72-a6ce-48fe-a382-9236e8dc1f6b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140</TotalTime>
  <Words>183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Bahnschrift</vt:lpstr>
      <vt:lpstr>Cambria</vt:lpstr>
      <vt:lpstr>Lucida Sans Unicode</vt:lpstr>
      <vt:lpstr>Verdana</vt:lpstr>
      <vt:lpstr>Wingdings 2</vt:lpstr>
      <vt:lpstr>Wingdings 3</vt:lpstr>
      <vt:lpstr>Concourse</vt:lpstr>
      <vt:lpstr>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US REJOICE IN JESUS</dc:title>
  <dc:creator>tharcisse</dc:creator>
  <cp:lastModifiedBy>LUBO</cp:lastModifiedBy>
  <cp:revision>34</cp:revision>
  <dcterms:created xsi:type="dcterms:W3CDTF">2006-08-16T00:00:00Z</dcterms:created>
  <dcterms:modified xsi:type="dcterms:W3CDTF">2024-12-20T13:57:50Z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