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6"/>
  </p:notesMasterIdLst>
  <p:sldIdLst>
    <p:sldId id="256" r:id="rId5"/>
    <p:sldId id="257" r:id="rId6"/>
    <p:sldId id="275" r:id="rId7"/>
    <p:sldId id="276" r:id="rId8"/>
    <p:sldId id="284" r:id="rId9"/>
    <p:sldId id="277" r:id="rId10"/>
    <p:sldId id="285" r:id="rId11"/>
    <p:sldId id="278" r:id="rId12"/>
    <p:sldId id="286" r:id="rId13"/>
    <p:sldId id="279" r:id="rId14"/>
    <p:sldId id="28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6F8289FA-B730-45CE-8C5D-5B1CB3982649}"/>
    <pc:docChg chg="modSld">
      <pc:chgData name="DCT Choir" userId="975f45da-5bc3-40be-b9c6-56615e3435e3" providerId="ADAL" clId="{6F8289FA-B730-45CE-8C5D-5B1CB3982649}" dt="2025-06-15T09:30:46.686" v="134" actId="20577"/>
      <pc:docMkLst>
        <pc:docMk/>
      </pc:docMkLst>
      <pc:sldChg chg="modSp mod">
        <pc:chgData name="DCT Choir" userId="975f45da-5bc3-40be-b9c6-56615e3435e3" providerId="ADAL" clId="{6F8289FA-B730-45CE-8C5D-5B1CB3982649}" dt="2025-06-15T09:30:46.686" v="134" actId="20577"/>
        <pc:sldMkLst>
          <pc:docMk/>
          <pc:sldMk cId="2551049344" sldId="278"/>
        </pc:sldMkLst>
        <pc:spChg chg="mod">
          <ac:chgData name="DCT Choir" userId="975f45da-5bc3-40be-b9c6-56615e3435e3" providerId="ADAL" clId="{6F8289FA-B730-45CE-8C5D-5B1CB3982649}" dt="2025-06-15T09:30:46.686" v="134" actId="20577"/>
          <ac:spMkLst>
            <pc:docMk/>
            <pc:sldMk cId="2551049344" sldId="278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428E3-A7A5-4861-87F0-2266087CF39C}" type="datetimeFigureOut">
              <a:rPr lang="en-US" smtClean="0"/>
              <a:pPr/>
              <a:t>6/15/2025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CE5A3-303B-4C5B-9FAB-221AC63448B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3024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1376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9441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AF7D3-E9DD-A72F-70E6-0B03F8DD9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0DE669-BEE0-1F6E-F725-3CBF1F97C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3DA87F-C55B-0B8B-D744-FF38ED697A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E4A312-54AC-DBE9-887F-9B8BF720B6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0034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67777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93612-A76F-CFF2-9C6D-AEEF30377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D9884B-06DA-E882-4C1A-3616D468C9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59485C-F34F-8A82-EF26-1FE75C2A99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AFA2D-1B4E-AAAC-A5C7-F2C41C51F0E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20162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194055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8D1880-7B59-0F05-5A0E-95F919B64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893DAD-8BFF-11ED-1E22-38B208690B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959332-D7D6-34C5-3DD6-8962222748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76E81B-B4CD-D1EB-00CF-2777890C7EA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141924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066866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7C1F6-1E52-99C0-2CB4-15754DA4A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6C138D-A2D9-077E-1EDE-35A1D33706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3C3654-10DB-406F-64ED-3847440E40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9427F4-9608-9F2F-8D91-6E34124825F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CE5A3-303B-4C5B-9FAB-221AC63448BD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6236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split/>
  </p:transition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4439" y="838200"/>
            <a:ext cx="9144000" cy="3810000"/>
          </a:xfr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LET  US  SING</a:t>
            </a:r>
            <a:br>
              <a:rPr lang="en-ZA" sz="60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r>
              <a:rPr lang="en-Z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322</a:t>
            </a:r>
            <a:br>
              <a:rPr lang="en-Z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br>
              <a:rPr lang="en-ZA" sz="4400" b="1" dirty="0">
                <a:solidFill>
                  <a:srgbClr val="FFFF00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</a:br>
            <a:endParaRPr lang="en-ZA" sz="4400" dirty="0">
              <a:solidFill>
                <a:srgbClr val="FFFF00"/>
              </a:solidFill>
              <a:effectLst>
                <a:glow rad="1016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130230" y="3531108"/>
            <a:ext cx="89897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 us sing of His Love once again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Love that can never decay.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blood of the Lamb who was slain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we praise Him again in that day.</a:t>
            </a:r>
          </a:p>
        </p:txBody>
      </p:sp>
      <p:sp>
        <p:nvSpPr>
          <p:cNvPr id="5" name="Diamond 4"/>
          <p:cNvSpPr/>
          <p:nvPr/>
        </p:nvSpPr>
        <p:spPr>
          <a:xfrm>
            <a:off x="3657600" y="4572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believe  Jesus  saves,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His  blood  washes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 than  snow.</a:t>
            </a:r>
          </a:p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</a:p>
        </p:txBody>
      </p:sp>
      <p:sp>
        <p:nvSpPr>
          <p:cNvPr id="5" name="Diamond 4"/>
          <p:cNvSpPr/>
          <p:nvPr/>
        </p:nvSpPr>
        <p:spPr>
          <a:xfrm>
            <a:off x="3657600" y="950259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49779" y="10007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893815"/>
      </p:ext>
    </p:extLst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cleansing and healing for all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will wash in the life-giving flood,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 is life everlasting and joy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the right hand of God through the blood</a:t>
            </a:r>
          </a:p>
        </p:txBody>
      </p:sp>
      <p:sp>
        <p:nvSpPr>
          <p:cNvPr id="5" name="Diamond 4"/>
          <p:cNvSpPr/>
          <p:nvPr/>
        </p:nvSpPr>
        <p:spPr>
          <a:xfrm>
            <a:off x="3657600" y="5334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574821575"/>
      </p:ext>
    </p:extLst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3B16A-95B5-051B-26DA-E0493AC28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CC29D-8C51-00CA-69CC-EDC39C43E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believe  Jesus  saves,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His  blood  washes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 than  snow.</a:t>
            </a:r>
          </a:p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43A4A88-D097-8F94-ECF2-F62EEA3E20F2}"/>
              </a:ext>
            </a:extLst>
          </p:cNvPr>
          <p:cNvSpPr/>
          <p:nvPr/>
        </p:nvSpPr>
        <p:spPr>
          <a:xfrm>
            <a:off x="3657600" y="950259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2B7D1B8-1D1E-8EC2-9FEB-D6A0B949D683}"/>
              </a:ext>
            </a:extLst>
          </p:cNvPr>
          <p:cNvSpPr/>
          <p:nvPr/>
        </p:nvSpPr>
        <p:spPr>
          <a:xfrm>
            <a:off x="3949779" y="10007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472260"/>
      </p:ext>
    </p:extLst>
  </p:cSld>
  <p:clrMapOvr>
    <a:masterClrMapping/>
  </p:clrMapOvr>
  <p:transition spd="med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3797045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Even now while we taste of His love,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are filled with delight at His Name,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what will it be when above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shall join in the song of the Lamb?</a:t>
            </a:r>
          </a:p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600" y="4572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35276180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4343E-DF53-F050-DCDD-6755C4693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C3059-9673-2E29-53CE-E1AFC4A35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believe  Jesus  saves,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His  blood  washes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 than  snow.</a:t>
            </a:r>
          </a:p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D4D1394B-D8C8-F502-E6E8-3CD12ED5E4A8}"/>
              </a:ext>
            </a:extLst>
          </p:cNvPr>
          <p:cNvSpPr/>
          <p:nvPr/>
        </p:nvSpPr>
        <p:spPr>
          <a:xfrm>
            <a:off x="3657600" y="950259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F9CE60-0921-4531-3F3A-87DABC345408}"/>
              </a:ext>
            </a:extLst>
          </p:cNvPr>
          <p:cNvSpPr/>
          <p:nvPr/>
        </p:nvSpPr>
        <p:spPr>
          <a:xfrm>
            <a:off x="3949779" y="10007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08516"/>
      </p:ext>
    </p:extLst>
  </p:cSld>
  <p:clrMapOvr>
    <a:masterClrMapping/>
  </p:clrMapOvr>
  <p:transition spd="med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we’ll march in his Name till we come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 His bidding to cease from </a:t>
            </a:r>
            <a:r>
              <a:rPr lang="en-ZA" sz="4000" b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fight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our Saviour shall welcome us home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the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mansiojns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of glory and light.</a:t>
            </a:r>
          </a:p>
        </p:txBody>
      </p:sp>
      <p:sp>
        <p:nvSpPr>
          <p:cNvPr id="5" name="Diamond 4"/>
          <p:cNvSpPr/>
          <p:nvPr/>
        </p:nvSpPr>
        <p:spPr>
          <a:xfrm>
            <a:off x="3657600" y="3810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51049344"/>
      </p:ext>
    </p:extLst>
  </p:cSld>
  <p:clrMapOvr>
    <a:masterClrMapping/>
  </p:clrMapOvr>
  <p:transition spd="med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3E3AD-FE8C-398A-4DC5-7FEA1D45A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D2A9D-C67A-E0BE-4588-FB6A1F56A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believe  Jesus  saves,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His  blood  washes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 than  snow.</a:t>
            </a:r>
          </a:p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29E62179-7126-0DB5-BBD0-C0A992A471B5}"/>
              </a:ext>
            </a:extLst>
          </p:cNvPr>
          <p:cNvSpPr/>
          <p:nvPr/>
        </p:nvSpPr>
        <p:spPr>
          <a:xfrm>
            <a:off x="3657600" y="950259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5C0127-1BF5-BF85-94E6-A20EF5C7B698}"/>
              </a:ext>
            </a:extLst>
          </p:cNvPr>
          <p:cNvSpPr/>
          <p:nvPr/>
        </p:nvSpPr>
        <p:spPr>
          <a:xfrm>
            <a:off x="3949779" y="10007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5787"/>
      </p:ext>
    </p:extLst>
  </p:cSld>
  <p:clrMapOvr>
    <a:masterClrMapping/>
  </p:clrMapOvr>
  <p:transition spd="med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 with banner unfurled to the breeze,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motto shall holiness be;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crown from His hand we shall seize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King in His Glory we see.</a:t>
            </a:r>
          </a:p>
        </p:txBody>
      </p:sp>
      <p:sp>
        <p:nvSpPr>
          <p:cNvPr id="5" name="Diamond 4"/>
          <p:cNvSpPr/>
          <p:nvPr/>
        </p:nvSpPr>
        <p:spPr>
          <a:xfrm>
            <a:off x="3657600" y="457200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82558310"/>
      </p:ext>
    </p:extLst>
  </p:cSld>
  <p:clrMapOvr>
    <a:masterClrMapping/>
  </p:clrMapOvr>
  <p:transition spd="med">
    <p:spli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6FE73-407A-0976-ABF2-7262FCFF6D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0DBCB-90E8-93CA-342A-D4E185F30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08355"/>
            <a:ext cx="9144000" cy="4241291"/>
          </a:xfrm>
          <a:solidFill>
            <a:schemeClr val="bg1"/>
          </a:solidFill>
          <a:ln w="28575">
            <a:solidFill>
              <a:srgbClr val="FF0000"/>
            </a:solidFill>
          </a:ln>
          <a:effectLst>
            <a:outerShdw blurRad="107950" dist="12700" dir="5040000" rotWithShape="0">
              <a:srgbClr val="000000">
                <a:alpha val="54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 believe  Jesus  saves,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 His  blood  washes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Whiter  than  snow.</a:t>
            </a:r>
          </a:p>
          <a:p>
            <a:pPr algn="ctr">
              <a:buNone/>
            </a:pPr>
            <a:r>
              <a:rPr lang="en-ZA" sz="40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 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93D6D37-4E46-18F4-D893-D557209F35A8}"/>
              </a:ext>
            </a:extLst>
          </p:cNvPr>
          <p:cNvSpPr/>
          <p:nvPr/>
        </p:nvSpPr>
        <p:spPr>
          <a:xfrm>
            <a:off x="3657600" y="950259"/>
            <a:ext cx="1828800" cy="685800"/>
          </a:xfrm>
          <a:prstGeom prst="diamond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FEA87F-AFD2-A7B7-4097-FD5CB0AFC08A}"/>
              </a:ext>
            </a:extLst>
          </p:cNvPr>
          <p:cNvSpPr/>
          <p:nvPr/>
        </p:nvSpPr>
        <p:spPr>
          <a:xfrm>
            <a:off x="3949779" y="100078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2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9E15EB6-4F76-8AAA-DA8C-9313D94C34B3}"/>
              </a:ext>
            </a:extLst>
          </p:cNvPr>
          <p:cNvSpPr/>
          <p:nvPr/>
        </p:nvSpPr>
        <p:spPr>
          <a:xfrm>
            <a:off x="4152900" y="5105400"/>
            <a:ext cx="838200" cy="228600"/>
          </a:xfrm>
          <a:prstGeom prst="actionButtonEnd">
            <a:avLst/>
          </a:prstGeom>
          <a:solidFill>
            <a:srgbClr val="FF0000"/>
          </a:solidFill>
          <a:ln w="31750">
            <a:solidFill>
              <a:schemeClr val="tx1"/>
            </a:solidFill>
          </a:ln>
          <a:effectLst>
            <a:glow rad="101600">
              <a:schemeClr val="tx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8296339"/>
      </p:ext>
    </p:extLst>
  </p:cSld>
  <p:clrMapOvr>
    <a:masterClrMapping/>
  </p:clrMapOvr>
  <p:transition spd="med">
    <p:split/>
  </p:transition>
</p:sld>
</file>

<file path=ppt/theme/theme1.xml><?xml version="1.0" encoding="utf-8"?>
<a:theme xmlns:a="http://schemas.openxmlformats.org/drawingml/2006/main" name="Theme1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1D7293D-0B28-4E66-A711-5653BD1FD9A6}">
  <ds:schemaRefs>
    <ds:schemaRef ds:uri="e1b72f72-a6ce-48fe-a382-9236e8dc1f6b"/>
    <ds:schemaRef ds:uri="http://purl.org/dc/terms/"/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3379272-10E1-489A-B700-64E5D739FE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78B6C3-86A1-48D3-A518-1C604F19FC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279</TotalTime>
  <Words>273</Words>
  <Application>Microsoft Office PowerPoint</Application>
  <PresentationFormat>On-screen Show (4:3)</PresentationFormat>
  <Paragraphs>63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LET  US  SING 322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DCT Choir</cp:lastModifiedBy>
  <cp:revision>35</cp:revision>
  <dcterms:created xsi:type="dcterms:W3CDTF">2006-08-16T00:00:00Z</dcterms:created>
  <dcterms:modified xsi:type="dcterms:W3CDTF">2025-06-15T09:30:54Z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