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59" r:id="rId6"/>
    <p:sldId id="260" r:id="rId7"/>
    <p:sldId id="261" r:id="rId8"/>
    <p:sldId id="268" r:id="rId9"/>
    <p:sldId id="258" r:id="rId10"/>
    <p:sldId id="269" r:id="rId11"/>
    <p:sldId id="270" r:id="rId12"/>
    <p:sldId id="272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660"/>
  </p:normalViewPr>
  <p:slideViewPr>
    <p:cSldViewPr snapToGrid="0">
      <p:cViewPr>
        <p:scale>
          <a:sx n="66" d="100"/>
          <a:sy n="66" d="100"/>
        </p:scale>
        <p:origin x="1506" y="1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708BB-2A84-4DFD-B79D-B3A408F87BA6}" type="datetimeFigureOut">
              <a:rPr lang="en-ZA" smtClean="0"/>
              <a:t>2024/12/20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68F76-3B6F-4F27-BD2F-5933670660E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184655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708BB-2A84-4DFD-B79D-B3A408F87BA6}" type="datetimeFigureOut">
              <a:rPr lang="en-ZA" smtClean="0"/>
              <a:t>2024/12/20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68F76-3B6F-4F27-BD2F-5933670660E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905275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708BB-2A84-4DFD-B79D-B3A408F87BA6}" type="datetimeFigureOut">
              <a:rPr lang="en-ZA" smtClean="0"/>
              <a:t>2024/12/20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68F76-3B6F-4F27-BD2F-5933670660E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088203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708BB-2A84-4DFD-B79D-B3A408F87BA6}" type="datetimeFigureOut">
              <a:rPr lang="en-ZA" smtClean="0"/>
              <a:t>2024/12/20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68F76-3B6F-4F27-BD2F-5933670660E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386651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708BB-2A84-4DFD-B79D-B3A408F87BA6}" type="datetimeFigureOut">
              <a:rPr lang="en-ZA" smtClean="0"/>
              <a:t>2024/12/20</a:t>
            </a:fld>
            <a:endParaRPr lang="en-Z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68F76-3B6F-4F27-BD2F-5933670660E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042740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708BB-2A84-4DFD-B79D-B3A408F87BA6}" type="datetimeFigureOut">
              <a:rPr lang="en-ZA" smtClean="0"/>
              <a:t>2024/12/20</a:t>
            </a:fld>
            <a:endParaRPr lang="en-Z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68F76-3B6F-4F27-BD2F-5933670660E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063669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708BB-2A84-4DFD-B79D-B3A408F87BA6}" type="datetimeFigureOut">
              <a:rPr lang="en-ZA" smtClean="0"/>
              <a:t>2024/12/20</a:t>
            </a:fld>
            <a:endParaRPr lang="en-Z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68F76-3B6F-4F27-BD2F-5933670660E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78726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708BB-2A84-4DFD-B79D-B3A408F87BA6}" type="datetimeFigureOut">
              <a:rPr lang="en-ZA" smtClean="0"/>
              <a:t>2024/12/20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68F76-3B6F-4F27-BD2F-5933670660E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99905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708BB-2A84-4DFD-B79D-B3A408F87BA6}" type="datetimeFigureOut">
              <a:rPr lang="en-ZA" smtClean="0"/>
              <a:t>2024/12/20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68F76-3B6F-4F27-BD2F-5933670660E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573711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708BB-2A84-4DFD-B79D-B3A408F87BA6}" type="datetimeFigureOut">
              <a:rPr lang="en-ZA" smtClean="0"/>
              <a:t>2024/12/20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68F76-3B6F-4F27-BD2F-5933670660E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363683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708BB-2A84-4DFD-B79D-B3A408F87BA6}" type="datetimeFigureOut">
              <a:rPr lang="en-ZA" smtClean="0"/>
              <a:t>2024/12/20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68F76-3B6F-4F27-BD2F-5933670660E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635839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A708BB-2A84-4DFD-B79D-B3A408F87BA6}" type="datetimeFigureOut">
              <a:rPr lang="en-ZA" smtClean="0"/>
              <a:t>2024/12/20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D68F76-3B6F-4F27-BD2F-5933670660E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0105916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ZA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Let Your Living Water Flow</a:t>
            </a:r>
            <a:br>
              <a:rPr lang="en-ZA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ZA" sz="2025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725</a:t>
            </a:r>
            <a:endParaRPr lang="en-ZA" dirty="0">
              <a:solidFill>
                <a:schemeClr val="bg1"/>
              </a:solidFill>
            </a:endParaRPr>
          </a:p>
        </p:txBody>
      </p:sp>
      <p:sp>
        <p:nvSpPr>
          <p:cNvPr id="3" name="Bevel 2"/>
          <p:cNvSpPr/>
          <p:nvPr/>
        </p:nvSpPr>
        <p:spPr>
          <a:xfrm>
            <a:off x="4174430" y="3750354"/>
            <a:ext cx="772878" cy="775534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ZA" sz="6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</a:rPr>
              <a:t>G</a:t>
            </a:r>
          </a:p>
        </p:txBody>
      </p:sp>
    </p:spTree>
    <p:extLst>
      <p:ext uri="{BB962C8B-B14F-4D97-AF65-F5344CB8AC3E}">
        <p14:creationId xmlns:p14="http://schemas.microsoft.com/office/powerpoint/2010/main" val="2938969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132764"/>
            <a:ext cx="9144000" cy="5461298"/>
          </a:xfrm>
        </p:spPr>
        <p:txBody>
          <a:bodyPr>
            <a:no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Let Your living water flow over my soul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Let Your Holy Spirit come and take control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Of every situation that has troubled my mind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All my cares and burdens onto You I roll.</a:t>
            </a:r>
          </a:p>
          <a:p>
            <a:pPr algn="ctr"/>
            <a:endParaRPr lang="en-ZA" sz="3600" dirty="0">
              <a:solidFill>
                <a:schemeClr val="bg1"/>
              </a:solidFill>
            </a:endParaRPr>
          </a:p>
        </p:txBody>
      </p:sp>
      <p:sp>
        <p:nvSpPr>
          <p:cNvPr id="5" name="Diamond 4"/>
          <p:cNvSpPr/>
          <p:nvPr/>
        </p:nvSpPr>
        <p:spPr>
          <a:xfrm>
            <a:off x="4229100" y="263938"/>
            <a:ext cx="685800" cy="468411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700" b="1" dirty="0">
                <a:solidFill>
                  <a:schemeClr val="tx1"/>
                </a:solidFill>
                <a:latin typeface="Cambria" panose="02040503050406030204" pitchFamily="18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1428108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518904"/>
            <a:ext cx="7886700" cy="4081796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JESUS, JESUS, JESUS</a:t>
            </a:r>
          </a:p>
          <a:p>
            <a:pPr marL="0" indent="0" algn="ctr">
              <a:buNone/>
            </a:pPr>
            <a:r>
              <a:rPr lang="en-ZA" sz="3600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Sing to the Father</a:t>
            </a:r>
            <a:b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FATHER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FATHER, FATHER</a:t>
            </a:r>
          </a:p>
          <a:p>
            <a:pPr marL="0" indent="0" algn="ctr">
              <a:buNone/>
            </a:pPr>
            <a:r>
              <a:rPr lang="en-ZA" sz="3600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Holy Spirit</a:t>
            </a:r>
            <a:br>
              <a:rPr lang="en-ZA" sz="3600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SPIRIT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SPIRIT, SPIRIT</a:t>
            </a:r>
          </a:p>
          <a:p>
            <a:pPr marL="0" indent="0" algn="ctr">
              <a:buNone/>
            </a:pPr>
            <a:endParaRPr lang="en-ZA" sz="3600" dirty="0">
              <a:solidFill>
                <a:schemeClr val="bg1"/>
              </a:solidFill>
            </a:endParaRPr>
          </a:p>
        </p:txBody>
      </p:sp>
      <p:sp>
        <p:nvSpPr>
          <p:cNvPr id="7" name="Diamond 6"/>
          <p:cNvSpPr/>
          <p:nvPr/>
        </p:nvSpPr>
        <p:spPr>
          <a:xfrm>
            <a:off x="3839681" y="1191985"/>
            <a:ext cx="1470074" cy="468411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27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134583" y="1222217"/>
            <a:ext cx="1034257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100" b="1" i="1" dirty="0"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100" dirty="0"/>
          </a:p>
        </p:txBody>
      </p:sp>
    </p:spTree>
    <p:extLst>
      <p:ext uri="{BB962C8B-B14F-4D97-AF65-F5344CB8AC3E}">
        <p14:creationId xmlns:p14="http://schemas.microsoft.com/office/powerpoint/2010/main" val="4194972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14400"/>
            <a:ext cx="9144000" cy="5333999"/>
          </a:xfrm>
        </p:spPr>
        <p:txBody>
          <a:bodyPr>
            <a:no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Come now Holy Spirit and take control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Hold me in Your loving arms and make me whole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Wipe away all doubt and fear 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please take my pride;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Draw me to Your love and keep me by Your side</a:t>
            </a:r>
          </a:p>
          <a:p>
            <a:pPr algn="ctr"/>
            <a:endParaRPr lang="en-ZA" sz="3600" dirty="0">
              <a:solidFill>
                <a:schemeClr val="bg1"/>
              </a:solidFill>
            </a:endParaRPr>
          </a:p>
        </p:txBody>
      </p:sp>
      <p:sp>
        <p:nvSpPr>
          <p:cNvPr id="5" name="Diamond 4"/>
          <p:cNvSpPr/>
          <p:nvPr/>
        </p:nvSpPr>
        <p:spPr>
          <a:xfrm>
            <a:off x="4229100" y="609601"/>
            <a:ext cx="685800" cy="468411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700" b="1" dirty="0">
                <a:solidFill>
                  <a:schemeClr val="tx1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3528477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518904"/>
            <a:ext cx="7886700" cy="4018296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JESUS, JESUS, JESUS</a:t>
            </a:r>
          </a:p>
          <a:p>
            <a:pPr marL="0" indent="0" algn="ctr">
              <a:buNone/>
            </a:pPr>
            <a:r>
              <a:rPr lang="en-ZA" sz="3600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Pray to the Father</a:t>
            </a:r>
            <a:br>
              <a:rPr lang="en-ZA" sz="3600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FATHER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FATHER, FATHER</a:t>
            </a:r>
          </a:p>
          <a:p>
            <a:pPr marL="0" indent="0" algn="ctr">
              <a:buNone/>
            </a:pPr>
            <a:r>
              <a:rPr lang="en-ZA" sz="3600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Pray to the Spirit</a:t>
            </a:r>
            <a:b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SPIRIT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SPIRIT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SPIRIT</a:t>
            </a:r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dirty="0">
              <a:solidFill>
                <a:schemeClr val="bg1"/>
              </a:solidFill>
            </a:endParaRPr>
          </a:p>
        </p:txBody>
      </p:sp>
      <p:sp>
        <p:nvSpPr>
          <p:cNvPr id="7" name="Diamond 6"/>
          <p:cNvSpPr/>
          <p:nvPr/>
        </p:nvSpPr>
        <p:spPr>
          <a:xfrm>
            <a:off x="3839681" y="1191985"/>
            <a:ext cx="1470074" cy="468411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27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134583" y="1222217"/>
            <a:ext cx="1034257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100" b="1" i="1" dirty="0"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100" dirty="0"/>
          </a:p>
        </p:txBody>
      </p:sp>
    </p:spTree>
    <p:extLst>
      <p:ext uri="{BB962C8B-B14F-4D97-AF65-F5344CB8AC3E}">
        <p14:creationId xmlns:p14="http://schemas.microsoft.com/office/powerpoint/2010/main" val="726023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716806"/>
            <a:ext cx="9144000" cy="5591628"/>
          </a:xfrm>
        </p:spPr>
        <p:txBody>
          <a:bodyPr>
            <a:no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Give your life to Jesus, let Him fill your soul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Let Him take you in His arms 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make you whole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As you give your life to Him, He'll set you free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You will live and reign with Him eternally</a:t>
            </a:r>
          </a:p>
          <a:p>
            <a:pPr algn="ctr"/>
            <a:endParaRPr lang="en-ZA" sz="3600" dirty="0">
              <a:solidFill>
                <a:schemeClr val="bg1"/>
              </a:solidFill>
            </a:endParaRPr>
          </a:p>
        </p:txBody>
      </p:sp>
      <p:sp>
        <p:nvSpPr>
          <p:cNvPr id="5" name="Diamond 4"/>
          <p:cNvSpPr/>
          <p:nvPr/>
        </p:nvSpPr>
        <p:spPr>
          <a:xfrm>
            <a:off x="4229100" y="482601"/>
            <a:ext cx="685800" cy="468411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700" b="1" dirty="0">
                <a:solidFill>
                  <a:schemeClr val="tx1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3951582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518904"/>
            <a:ext cx="7886700" cy="4424696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JESUS, JESUS, JESUS</a:t>
            </a:r>
          </a:p>
          <a:p>
            <a:pPr marL="0" indent="0" algn="ctr">
              <a:buNone/>
            </a:pPr>
            <a:r>
              <a:rPr lang="en-ZA" sz="3600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Talk to the Father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FATHER, FATHER, FATHER</a:t>
            </a:r>
          </a:p>
          <a:p>
            <a:pPr marL="0" indent="0" algn="ctr">
              <a:buNone/>
            </a:pPr>
            <a:r>
              <a:rPr lang="en-ZA" sz="3600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Fresh your Spirit</a:t>
            </a:r>
            <a:b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SPIRIT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SPIRIT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SPIRIT</a:t>
            </a:r>
            <a:endParaRPr lang="en-ZA" sz="3600" dirty="0">
              <a:solidFill>
                <a:schemeClr val="bg1"/>
              </a:solidFill>
            </a:endParaRPr>
          </a:p>
        </p:txBody>
      </p:sp>
      <p:sp>
        <p:nvSpPr>
          <p:cNvPr id="7" name="Diamond 6"/>
          <p:cNvSpPr/>
          <p:nvPr/>
        </p:nvSpPr>
        <p:spPr>
          <a:xfrm>
            <a:off x="3839681" y="1191985"/>
            <a:ext cx="1470074" cy="468411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27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134583" y="1222217"/>
            <a:ext cx="1034257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100" b="1" i="1" dirty="0"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100" dirty="0"/>
          </a:p>
        </p:txBody>
      </p:sp>
    </p:spTree>
    <p:extLst>
      <p:ext uri="{BB962C8B-B14F-4D97-AF65-F5344CB8AC3E}">
        <p14:creationId xmlns:p14="http://schemas.microsoft.com/office/powerpoint/2010/main" val="2439619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55812"/>
            <a:ext cx="9144000" cy="4814787"/>
          </a:xfrm>
        </p:spPr>
        <p:txBody>
          <a:bodyPr>
            <a:no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Let Your living water flow over my soul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Let Your Holy Spirit come and take control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Of every situation that has troubled my mind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All my cares and burdens onto You I roll.</a:t>
            </a:r>
          </a:p>
          <a:p>
            <a:pPr algn="ctr"/>
            <a:endParaRPr lang="en-ZA" sz="3600" dirty="0">
              <a:solidFill>
                <a:schemeClr val="bg1"/>
              </a:solidFill>
            </a:endParaRPr>
          </a:p>
        </p:txBody>
      </p:sp>
      <p:sp>
        <p:nvSpPr>
          <p:cNvPr id="5" name="Diamond 4"/>
          <p:cNvSpPr/>
          <p:nvPr/>
        </p:nvSpPr>
        <p:spPr>
          <a:xfrm>
            <a:off x="4229100" y="787401"/>
            <a:ext cx="685800" cy="468411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700" b="1" dirty="0">
                <a:solidFill>
                  <a:schemeClr val="tx1"/>
                </a:solidFill>
                <a:latin typeface="Cambria" panose="02040503050406030204" pitchFamily="18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1646246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379204"/>
            <a:ext cx="7886700" cy="3903996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JESUS, JESUS, JESUS</a:t>
            </a:r>
          </a:p>
          <a:p>
            <a:pPr marL="0" indent="0" algn="ctr">
              <a:buNone/>
            </a:pPr>
            <a:r>
              <a:rPr lang="en-ZA" sz="3600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Talk to the Father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FATHER, FATHER, FATHER</a:t>
            </a:r>
          </a:p>
          <a:p>
            <a:pPr marL="0" indent="0" algn="ctr">
              <a:buNone/>
            </a:pPr>
            <a:r>
              <a:rPr lang="en-ZA" sz="3600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Fresh your Spirit</a:t>
            </a:r>
            <a:b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SPIRIT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SPIRIT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SPIRIT</a:t>
            </a:r>
            <a:endParaRPr lang="en-ZA" sz="3600" dirty="0">
              <a:solidFill>
                <a:schemeClr val="bg1"/>
              </a:solidFill>
            </a:endParaRPr>
          </a:p>
        </p:txBody>
      </p:sp>
      <p:sp>
        <p:nvSpPr>
          <p:cNvPr id="7" name="Diamond 6"/>
          <p:cNvSpPr/>
          <p:nvPr/>
        </p:nvSpPr>
        <p:spPr>
          <a:xfrm>
            <a:off x="3839681" y="1191985"/>
            <a:ext cx="1470074" cy="468411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27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134583" y="1222217"/>
            <a:ext cx="1034257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100" b="1" i="1" dirty="0"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100" dirty="0"/>
          </a:p>
        </p:txBody>
      </p:sp>
      <p:sp>
        <p:nvSpPr>
          <p:cNvPr id="5" name="Action Button: End 4">
            <a:hlinkClick r:id="" action="ppaction://hlinkshowjump?jump=lastslide" highlightClick="1"/>
          </p:cNvPr>
          <p:cNvSpPr/>
          <p:nvPr/>
        </p:nvSpPr>
        <p:spPr>
          <a:xfrm>
            <a:off x="4255048" y="5276759"/>
            <a:ext cx="646127" cy="115073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1350"/>
          </a:p>
        </p:txBody>
      </p:sp>
    </p:spTree>
    <p:extLst>
      <p:ext uri="{BB962C8B-B14F-4D97-AF65-F5344CB8AC3E}">
        <p14:creationId xmlns:p14="http://schemas.microsoft.com/office/powerpoint/2010/main" val="4101724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5" ma:contentTypeDescription="Create a new document." ma:contentTypeScope="" ma:versionID="c2e545f5d409b778eae6e9662db28962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2ff8f6d8c1385326c44e6cb4432f2795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DateTaken" ma:index="22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1b72f72-a6ce-48fe-a382-9236e8dc1f6b" xsi:nil="true"/>
  </documentManagement>
</p:properties>
</file>

<file path=customXml/itemProps1.xml><?xml version="1.0" encoding="utf-8"?>
<ds:datastoreItem xmlns:ds="http://schemas.openxmlformats.org/officeDocument/2006/customXml" ds:itemID="{2BDB1FC0-728E-4BAC-A164-5A4F0A8BAD8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D9631BA-1B9B-4D73-BFA0-5287048D096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4B7A206-9EDD-4984-B538-CE45BEB30101}">
  <ds:schemaRefs>
    <ds:schemaRef ds:uri="http://schemas.microsoft.com/office/2006/metadata/properties"/>
    <ds:schemaRef ds:uri="http://schemas.microsoft.com/office/2006/documentManagement/types"/>
    <ds:schemaRef ds:uri="http://purl.org/dc/elements/1.1/"/>
    <ds:schemaRef ds:uri="e1b72f72-a6ce-48fe-a382-9236e8dc1f6b"/>
    <ds:schemaRef ds:uri="http://purl.org/dc/terms/"/>
    <ds:schemaRef ds:uri="http://schemas.openxmlformats.org/package/2006/metadata/core-properties"/>
    <ds:schemaRef ds:uri="http://www.w3.org/XML/1998/namespace"/>
    <ds:schemaRef ds:uri="http://schemas.microsoft.com/office/infopath/2007/PartnerControls"/>
    <ds:schemaRef ds:uri="b3fec16b-ebc2-4fa6-9dd6-49e1f08d656d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188</TotalTime>
  <Words>264</Words>
  <Application>Microsoft Office PowerPoint</Application>
  <PresentationFormat>On-screen Show (4:3)</PresentationFormat>
  <Paragraphs>43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Cambria</vt:lpstr>
      <vt:lpstr>Office Theme</vt:lpstr>
      <vt:lpstr>Let Your Living Water Flow  725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Ualimange</dc:creator>
  <cp:lastModifiedBy>LUBO</cp:lastModifiedBy>
  <cp:revision>28</cp:revision>
  <dcterms:created xsi:type="dcterms:W3CDTF">2019-04-21T00:55:48Z</dcterms:created>
  <dcterms:modified xsi:type="dcterms:W3CDTF">2024-12-20T13:53:14Z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