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6" r:id="rId2"/>
    <p:sldId id="266" r:id="rId3"/>
    <p:sldId id="267" r:id="rId4"/>
    <p:sldId id="277" r:id="rId5"/>
    <p:sldId id="278" r:id="rId6"/>
    <p:sldId id="269" r:id="rId7"/>
    <p:sldId id="27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456" autoAdjust="0"/>
    <p:restoredTop sz="86323" autoAdjust="0"/>
  </p:normalViewPr>
  <p:slideViewPr>
    <p:cSldViewPr>
      <p:cViewPr varScale="1">
        <p:scale>
          <a:sx n="60" d="100"/>
          <a:sy n="60" d="100"/>
        </p:scale>
        <p:origin x="128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92745-585C-4DA4-9BDE-C156CC402B9F}" type="datetimeFigureOut">
              <a:rPr lang="en-US" smtClean="0"/>
              <a:pPr/>
              <a:t>2/11/2022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A56EC-41BD-43B9-923F-84F90CC886E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1663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A56EC-41BD-43B9-923F-84F90CC886E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DF793-19F5-45C2-AE59-950A0F811640}" type="datetimeFigureOut">
              <a:rPr lang="en-US" smtClean="0"/>
              <a:pPr/>
              <a:t>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32D21-74FF-4701-B91D-1046FB8389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Bevel 2"/>
          <p:cNvSpPr/>
          <p:nvPr/>
        </p:nvSpPr>
        <p:spPr>
          <a:xfrm>
            <a:off x="3733800" y="3918752"/>
            <a:ext cx="1295400" cy="1415248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B63E16-4672-4FA6-9F23-B5D0B12C89BB}"/>
              </a:ext>
            </a:extLst>
          </p:cNvPr>
          <p:cNvSpPr txBox="1"/>
          <p:nvPr/>
        </p:nvSpPr>
        <p:spPr>
          <a:xfrm>
            <a:off x="1" y="1143000"/>
            <a:ext cx="914399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9600" b="1" cap="none" dirty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Ancient Words</a:t>
            </a:r>
            <a:br>
              <a:rPr lang="en-CA" sz="9600" b="1" cap="none" dirty="0">
                <a:ln w="1143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CA" sz="7200" b="1" cap="none" dirty="0">
                <a:ln w="11430"/>
                <a:effectLst>
                  <a:glow rad="101600">
                    <a:schemeClr val="bg1">
                      <a:alpha val="6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369a</a:t>
            </a:r>
            <a:endParaRPr lang="en-ZA" sz="9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77963"/>
            <a:ext cx="8763000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Holy   Words  long  preserved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For  our  walk   in   this  world</a:t>
            </a:r>
            <a:endParaRPr lang="en-US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They resound with God’s own heart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  let  the   Ancient  Words  impart </a:t>
            </a:r>
          </a:p>
          <a:p>
            <a:pPr algn="r">
              <a:buNone/>
            </a:pPr>
            <a:endParaRPr lang="en-US" sz="4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r"/>
            <a:endParaRPr lang="en-ZA" sz="4000" b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5" name="Picture 4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3978E4-4B5D-4348-888B-DEF90E7CB697}"/>
              </a:ext>
            </a:extLst>
          </p:cNvPr>
          <p:cNvSpPr/>
          <p:nvPr/>
        </p:nvSpPr>
        <p:spPr>
          <a:xfrm>
            <a:off x="3200400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59095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73163"/>
            <a:ext cx="8763000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 n c </a:t>
            </a:r>
            <a:r>
              <a:rPr lang="en-CA" sz="40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e n t    Words   ever   true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Changing me and changing you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We  have  come  with  open  hearts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Oh,  let  the  ancient  words  impart</a:t>
            </a:r>
          </a:p>
          <a:p>
            <a:pPr marL="0" indent="0" algn="r">
              <a:buNone/>
            </a:pPr>
            <a:endParaRPr lang="en-ZA" sz="4000" b="1" i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76600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pic>
        <p:nvPicPr>
          <p:cNvPr id="5" name="Picture 4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0778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273163"/>
            <a:ext cx="8725312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Words  of  life, words  of  hope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Give us strength, help us cope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In this  world,  where  e’er  we roam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Ancient  words  will  guide us home</a:t>
            </a:r>
          </a:p>
          <a:p>
            <a:pPr marL="0" indent="0" algn="r">
              <a:buNone/>
            </a:pPr>
            <a:endParaRPr lang="en-ZA" sz="4000" b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6" name="Picture 5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009D2D-9677-413C-A875-51F28C9EF4B1}"/>
              </a:ext>
            </a:extLst>
          </p:cNvPr>
          <p:cNvSpPr/>
          <p:nvPr/>
        </p:nvSpPr>
        <p:spPr>
          <a:xfrm>
            <a:off x="3200400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3384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73163"/>
            <a:ext cx="8763000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 n c </a:t>
            </a:r>
            <a:r>
              <a:rPr lang="en-CA" sz="40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e n t    Words   ever   true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Changing me and changing you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We  have  come  with  open  hearts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Oh,  let  the  ancient  words  impart</a:t>
            </a:r>
          </a:p>
          <a:p>
            <a:pPr marL="0" indent="0" algn="r">
              <a:buNone/>
            </a:pPr>
            <a:endParaRPr lang="en-ZA" sz="4000" b="1" i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5" name="Picture 4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9349F54-AF99-4216-B4C6-C1A99D60C0E0}"/>
              </a:ext>
            </a:extLst>
          </p:cNvPr>
          <p:cNvSpPr/>
          <p:nvPr/>
        </p:nvSpPr>
        <p:spPr>
          <a:xfrm>
            <a:off x="3276600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34412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18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349363"/>
            <a:ext cx="8686800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Holy   words   of   our   faith 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Handed  down  to  this  age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Came to us  through   s a c r </a:t>
            </a:r>
            <a:r>
              <a:rPr lang="en-CA" sz="40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f </a:t>
            </a:r>
            <a:r>
              <a:rPr lang="en-CA" sz="4000" b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c e </a:t>
            </a:r>
          </a:p>
          <a:p>
            <a:pPr algn="r">
              <a:buNone/>
            </a:pPr>
            <a:r>
              <a:rPr lang="en-CA" sz="4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Believe the faithful words of Christ</a:t>
            </a:r>
          </a:p>
          <a:p>
            <a:pPr marL="0" indent="0" algn="r">
              <a:buNone/>
            </a:pPr>
            <a:endParaRPr lang="en-ZA" sz="4000" b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6" name="Picture 5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4E9D4B3-1F63-4985-AF4B-B9D9380C39D7}"/>
              </a:ext>
            </a:extLst>
          </p:cNvPr>
          <p:cNvSpPr/>
          <p:nvPr/>
        </p:nvSpPr>
        <p:spPr>
          <a:xfrm>
            <a:off x="3248526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3384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powerpoint-background-templates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381000" y="2590800"/>
            <a:ext cx="8763000" cy="4051437"/>
          </a:xfrm>
        </p:spPr>
        <p:txBody>
          <a:bodyPr>
            <a:noAutofit/>
          </a:bodyPr>
          <a:lstStyle/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 n c </a:t>
            </a:r>
            <a:r>
              <a:rPr lang="en-CA" sz="40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i</a:t>
            </a: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 e n t    Words   ever   true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Changing me and changing you 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We  have  come  with  open  hearts</a:t>
            </a:r>
          </a:p>
          <a:p>
            <a:pPr algn="r">
              <a:buNone/>
            </a:pPr>
            <a:r>
              <a:rPr lang="en-CA" sz="40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Oh,  let  the  ancient  words  impart</a:t>
            </a:r>
          </a:p>
          <a:p>
            <a:pPr marL="0" indent="0" algn="r">
              <a:buNone/>
            </a:pPr>
            <a:endParaRPr lang="en-ZA" sz="4000" b="1" i="1" dirty="0"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pic>
        <p:nvPicPr>
          <p:cNvPr id="5" name="Picture 4" descr="http://pastorjoev.files.wordpress.com/2011/01/bible-scroll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04800"/>
            <a:ext cx="3276600" cy="2286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343400" y="6096000"/>
            <a:ext cx="533400" cy="128016"/>
          </a:xfrm>
          <a:prstGeom prst="actionButtonEnd">
            <a:avLst/>
          </a:prstGeom>
          <a:solidFill>
            <a:srgbClr val="FF0000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Rectangle 8"/>
          <p:cNvSpPr/>
          <p:nvPr/>
        </p:nvSpPr>
        <p:spPr>
          <a:xfrm>
            <a:off x="8610600" y="4816642"/>
            <a:ext cx="533400" cy="457200"/>
          </a:xfrm>
          <a:prstGeom prst="rect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X2</a:t>
            </a:r>
          </a:p>
        </p:txBody>
      </p:sp>
      <p:sp>
        <p:nvSpPr>
          <p:cNvPr id="8" name="Right Brace 7"/>
          <p:cNvSpPr/>
          <p:nvPr/>
        </p:nvSpPr>
        <p:spPr>
          <a:xfrm>
            <a:off x="8382000" y="4343400"/>
            <a:ext cx="263082" cy="1378018"/>
          </a:xfrm>
          <a:prstGeom prst="rightBrace">
            <a:avLst>
              <a:gd name="adj1" fmla="val 46104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9ED746-AC5A-441A-BCD5-8905CE2E2548}"/>
              </a:ext>
            </a:extLst>
          </p:cNvPr>
          <p:cNvSpPr/>
          <p:nvPr/>
        </p:nvSpPr>
        <p:spPr>
          <a:xfrm>
            <a:off x="3276600" y="1447800"/>
            <a:ext cx="2133600" cy="672963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34412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Theme1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843</TotalTime>
  <Words>176</Words>
  <Application>Microsoft Office PowerPoint</Application>
  <PresentationFormat>On-screen Show (4:3)</PresentationFormat>
  <Paragraphs>34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Cambria</vt:lpstr>
      <vt:lpstr>Courier New</vt:lpstr>
      <vt:lpstr>Verdana</vt:lpstr>
      <vt:lpstr>Wingdings 2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Ancient words</dc:title>
  <dc:creator>Admin</dc:creator>
  <cp:lastModifiedBy>Ukelo Alimange</cp:lastModifiedBy>
  <cp:revision>77</cp:revision>
  <dcterms:created xsi:type="dcterms:W3CDTF">2011-08-14T13:54:26Z</dcterms:created>
  <dcterms:modified xsi:type="dcterms:W3CDTF">2022-02-11T15:57:15Z</dcterms:modified>
</cp:coreProperties>
</file>