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7"/>
  </p:notesMasterIdLst>
  <p:sldIdLst>
    <p:sldId id="258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1E681B-E5D1-4763-A32E-B7BAC2411B80}" type="datetimeFigureOut">
              <a:rPr lang="en-US" smtClean="0"/>
              <a:pPr/>
              <a:t>11/9/2024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51087C-5D82-4416-8AA6-CF74B65D2F36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1087C-5D82-4416-8AA6-CF74B65D2F3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1087C-5D82-4416-8AA6-CF74B65D2F3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8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9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838200"/>
            <a:ext cx="7125112" cy="2429798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en-ZA" sz="2400" b="1" u="sng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ZA" sz="2400" b="1" u="sng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LET’S TALK ABOUT JESUS</a:t>
            </a:r>
            <a:endParaRPr lang="en-ZA" sz="5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82</a:t>
            </a:r>
            <a:endParaRPr lang="en-ZA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96678" y="3320339"/>
            <a:ext cx="817245" cy="64206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ZA" sz="4000" b="1" dirty="0">
              <a:ln w="50800"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n w="50800"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n w="50800"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spcBef>
                <a:spcPts val="600"/>
              </a:spcBef>
              <a:buNone/>
            </a:pPr>
            <a:r>
              <a:rPr lang="en-ZA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talk about Jesus,</a:t>
            </a:r>
          </a:p>
          <a:p>
            <a:pPr algn="ctr">
              <a:spcBef>
                <a:spcPts val="600"/>
              </a:spcBef>
              <a:buNone/>
            </a:pPr>
            <a:r>
              <a:rPr lang="en-ZA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King of kings is He,</a:t>
            </a:r>
          </a:p>
          <a:p>
            <a:pPr algn="ctr">
              <a:spcBef>
                <a:spcPts val="600"/>
              </a:spcBef>
              <a:buNone/>
            </a:pPr>
            <a:r>
              <a:rPr lang="en-ZA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 of lords Supreme</a:t>
            </a:r>
          </a:p>
          <a:p>
            <a:pPr algn="ctr">
              <a:spcBef>
                <a:spcPts val="600"/>
              </a:spcBef>
              <a:buNone/>
            </a:pPr>
            <a:r>
              <a:rPr lang="en-ZA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Throughout Eternity;</a:t>
            </a:r>
          </a:p>
          <a:p>
            <a:pPr algn="ctr">
              <a:spcBef>
                <a:spcPts val="600"/>
              </a:spcBef>
              <a:buNone/>
            </a:pPr>
            <a:r>
              <a:rPr lang="en-ZA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great I AM, the Way,</a:t>
            </a:r>
          </a:p>
          <a:p>
            <a:pPr algn="ctr">
              <a:spcBef>
                <a:spcPts val="600"/>
              </a:spcBef>
              <a:buNone/>
            </a:pPr>
            <a:r>
              <a:rPr lang="en-ZA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Truth, the Life, the Door, </a:t>
            </a:r>
          </a:p>
          <a:p>
            <a:pPr algn="ctr">
              <a:spcBef>
                <a:spcPts val="600"/>
              </a:spcBef>
              <a:buNone/>
            </a:pPr>
            <a:r>
              <a:rPr lang="en-ZA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talk about Jesus </a:t>
            </a:r>
          </a:p>
          <a:p>
            <a:pPr algn="ctr">
              <a:spcBef>
                <a:spcPts val="600"/>
              </a:spcBef>
              <a:buNone/>
            </a:pPr>
            <a:r>
              <a:rPr lang="en-ZA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More and more. </a:t>
            </a:r>
          </a:p>
          <a:p>
            <a:pPr algn="ctr">
              <a:buNone/>
            </a:pPr>
            <a:endParaRPr lang="en-ZA" sz="4000" b="1" i="1" dirty="0">
              <a:ln w="50800"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ln w="50800"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</a:t>
            </a:r>
            <a:endParaRPr lang="en-ZA" sz="4000" b="1" dirty="0">
              <a:ln w="50800"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n w="50800"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9965" y="6426397"/>
            <a:ext cx="7620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2400" y="174686"/>
            <a:ext cx="1219200" cy="260228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2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GB" sz="2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endParaRPr lang="en-ZA" sz="20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6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981EF6C-307F-4556-A5F2-E0472B9070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B7EB7A-1345-4E49-866F-E80AAAE66D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8402857-C835-407C-938B-930433B5A469}">
  <ds:schemaRefs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41</TotalTime>
  <Words>55</Words>
  <Application>Microsoft Office PowerPoint</Application>
  <PresentationFormat>On-screen Show (4:3)</PresentationFormat>
  <Paragraphs>21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Cambria</vt:lpstr>
      <vt:lpstr>Courier New</vt:lpstr>
      <vt:lpstr>Verdana</vt:lpstr>
      <vt:lpstr>Wingdings 2</vt:lpstr>
      <vt:lpstr>Theme6</vt:lpstr>
      <vt:lpstr>PowerPoint Presentation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18</cp:revision>
  <dcterms:created xsi:type="dcterms:W3CDTF">2006-08-16T00:00:00Z</dcterms:created>
  <dcterms:modified xsi:type="dcterms:W3CDTF">2024-11-09T17:21:00Z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