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5" r:id="rId4"/>
    <p:sldId id="265" r:id="rId5"/>
    <p:sldId id="276" r:id="rId6"/>
    <p:sldId id="266" r:id="rId7"/>
    <p:sldId id="272" r:id="rId8"/>
    <p:sldId id="267" r:id="rId9"/>
    <p:sldId id="268" r:id="rId10"/>
    <p:sldId id="27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4114800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Lift Up the Trumpet</a:t>
            </a:r>
            <a:b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2400" b="1" i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 Jesus is coming again -</a:t>
            </a:r>
            <a: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/>
            </a:r>
            <a:b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2000" b="1" i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( + tonic sol-fa )</a:t>
            </a:r>
            <a:r>
              <a:rPr lang="en-ZA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429000"/>
            <a:ext cx="9144000" cy="230832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endParaRPr lang="en-ZA" sz="72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/>
            <a:endParaRPr lang="en-ZA" sz="72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886200" y="4572000"/>
            <a:ext cx="1600200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2400" y="3343870"/>
            <a:ext cx="14157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674</a:t>
            </a:r>
            <a:endParaRPr lang="en-ZA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90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9530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Lift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up the trumpet,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loud let it ring: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Cheer up, ye pilgrims,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joyful and sing: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7600" y="6096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1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endParaRPr lang="en-ZA" sz="36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Coming 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again, coming again,</a:t>
            </a:r>
          </a:p>
          <a:p>
            <a:pPr marL="0" indent="0" algn="ctr" fontAlgn="base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Jesus is coming again! 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</a:t>
            </a:r>
            <a:r>
              <a:rPr lang="en-ZA" sz="2800" b="1" i="1" dirty="0" smtClean="0">
                <a:latin typeface="Cambria" panose="02040503050406030204" pitchFamily="18" charset="0"/>
              </a:rPr>
              <a:t>horus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696200" y="2627376"/>
            <a:ext cx="304800" cy="1106424"/>
          </a:xfrm>
          <a:prstGeom prst="rightBrac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975427" y="2967335"/>
            <a:ext cx="7113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9530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Echo it, hilltops; 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Proclaim it, ye plains: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Coming in glory, 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Lamb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That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was slain;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7600" y="6096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8256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endParaRPr lang="en-ZA" sz="36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Coming 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again, coming again,</a:t>
            </a:r>
          </a:p>
          <a:p>
            <a:pPr marL="0" indent="0" algn="ctr" fontAlgn="base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Jesus is coming again! 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</a:t>
            </a:r>
            <a:r>
              <a:rPr lang="en-ZA" sz="2800" b="1" i="1" dirty="0" smtClean="0">
                <a:latin typeface="Cambria" panose="02040503050406030204" pitchFamily="18" charset="0"/>
              </a:rPr>
              <a:t>horus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696200" y="2627376"/>
            <a:ext cx="304800" cy="1106424"/>
          </a:xfrm>
          <a:prstGeom prst="rightBrac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975427" y="2967335"/>
            <a:ext cx="7113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9530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Heavings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of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earth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the vast, wondering throng: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Tempests and whirlwinds, 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anthem prolong;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7600" y="6096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8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endParaRPr lang="en-ZA" sz="36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Coming 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again, coming again,</a:t>
            </a:r>
          </a:p>
          <a:p>
            <a:pPr marL="0" indent="0" algn="ctr" fontAlgn="base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Jesus is coming again! 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</a:t>
            </a:r>
            <a:r>
              <a:rPr lang="en-ZA" sz="2800" b="1" i="1" dirty="0" smtClean="0">
                <a:latin typeface="Cambria" panose="02040503050406030204" pitchFamily="18" charset="0"/>
              </a:rPr>
              <a:t>horus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696200" y="2627376"/>
            <a:ext cx="304800" cy="1106424"/>
          </a:xfrm>
          <a:prstGeom prst="rightBrac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975427" y="2967335"/>
            <a:ext cx="7113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0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9530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Nations are angry–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By this we do know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Knowledge increases; 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Men run to and fro;</a:t>
            </a:r>
          </a:p>
          <a:p>
            <a:pPr marL="0" indent="0" algn="ctr" fontAlgn="base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coming again!</a:t>
            </a:r>
          </a:p>
          <a:p>
            <a:pPr marL="0" indent="0" algn="ctr" fontAlgn="base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7600" y="6096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023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60" y="990600"/>
            <a:ext cx="8229600" cy="51816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20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20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Coming again, coming again,</a:t>
            </a:r>
          </a:p>
          <a:p>
            <a:pPr marL="0" indent="0" algn="ctr" fontAlgn="base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Jesus is coming again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‘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Yeza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futhi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! ‘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Yeza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futhi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! </a:t>
            </a: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u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Jes’u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yeza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futhi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endParaRPr lang="en-ZA" sz="12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Oh, Il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revient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! Oh, Il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revient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 fontAlgn="base">
              <a:buNone/>
            </a:pP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J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é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sus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revient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bientôt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  <a:endParaRPr lang="en-ZA" sz="12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06920" y="5701522"/>
            <a:ext cx="783183" cy="18748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Flowchart: Collate 7"/>
          <p:cNvSpPr/>
          <p:nvPr/>
        </p:nvSpPr>
        <p:spPr>
          <a:xfrm rot="5400000">
            <a:off x="4543425" y="3933825"/>
            <a:ext cx="57150" cy="914400"/>
          </a:xfrm>
          <a:prstGeom prst="flowChartCollat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9" name="Flowchart: Collate 8"/>
          <p:cNvSpPr/>
          <p:nvPr/>
        </p:nvSpPr>
        <p:spPr>
          <a:xfrm rot="5400000">
            <a:off x="4538376" y="2201200"/>
            <a:ext cx="104775" cy="1143000"/>
          </a:xfrm>
          <a:prstGeom prst="flowChartCol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0" name="Flowchart: Collate 9"/>
          <p:cNvSpPr/>
          <p:nvPr/>
        </p:nvSpPr>
        <p:spPr>
          <a:xfrm rot="5400000">
            <a:off x="4538377" y="3719512"/>
            <a:ext cx="104775" cy="1143000"/>
          </a:xfrm>
          <a:prstGeom prst="flowChartCol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11" name="Diamond 10"/>
          <p:cNvSpPr/>
          <p:nvPr/>
        </p:nvSpPr>
        <p:spPr>
          <a:xfrm>
            <a:off x="3657600" y="381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27486" y="3911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</a:t>
            </a:r>
            <a:r>
              <a:rPr lang="en-ZA" sz="2800" b="1" i="1" dirty="0" smtClean="0">
                <a:latin typeface="Cambria" panose="02040503050406030204" pitchFamily="18" charset="0"/>
              </a:rPr>
              <a:t>horus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5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" t="2451" r="7387" b="1428"/>
          <a:stretch/>
        </p:blipFill>
        <p:spPr bwMode="auto">
          <a:xfrm rot="16200000">
            <a:off x="1156648" y="-900755"/>
            <a:ext cx="6830705" cy="868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64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17</Words>
  <Application>Microsoft Office PowerPoint</Application>
  <PresentationFormat>On-screen Show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Lift Up the Trumpet - Jesus is coming again - ( + tonic sol-fa )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is coming again</dc:title>
  <dc:creator>Ukelo Alimange</dc:creator>
  <cp:lastModifiedBy>Ualimange</cp:lastModifiedBy>
  <cp:revision>43</cp:revision>
  <dcterms:created xsi:type="dcterms:W3CDTF">2006-08-16T00:00:00Z</dcterms:created>
  <dcterms:modified xsi:type="dcterms:W3CDTF">2018-05-20T18:56:18Z</dcterms:modified>
</cp:coreProperties>
</file>