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13"/>
  </p:notesMasterIdLst>
  <p:sldIdLst>
    <p:sldId id="258" r:id="rId5"/>
    <p:sldId id="259" r:id="rId6"/>
    <p:sldId id="280" r:id="rId7"/>
    <p:sldId id="281" r:id="rId8"/>
    <p:sldId id="283" r:id="rId9"/>
    <p:sldId id="282" r:id="rId10"/>
    <p:sldId id="284" r:id="rId11"/>
    <p:sldId id="285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D2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7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EB2177-6241-4466-817B-BA0C94ECBA92}" type="datetimeFigureOut">
              <a:rPr lang="en-US" smtClean="0"/>
              <a:pPr/>
              <a:t>11/9/2024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A855E-9E5E-4830-AF3B-BF946098EBD1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113696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A855E-9E5E-4830-AF3B-BF946098EBD1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A855E-9E5E-4830-AF3B-BF946098EBD1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A855E-9E5E-4830-AF3B-BF946098EBD1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479775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A855E-9E5E-4830-AF3B-BF946098EBD1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86846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A855E-9E5E-4830-AF3B-BF946098EBD1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718369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A855E-9E5E-4830-AF3B-BF946098EBD1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519383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A855E-9E5E-4830-AF3B-BF946098EBD1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513487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A855E-9E5E-4830-AF3B-BF946098EBD1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826852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84A53-FC9D-C260-6449-10C46D97A8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0E9655-7F0C-FE04-223D-90DFE061EC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AF4F7E-D3BF-3A2C-B0FF-E97B525AD5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B1EB38-21D6-811D-9257-D7929A898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F8B7DC-20F4-3ED5-D65F-E7CA64E473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118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7E74DF-B19D-3FDF-1475-BB6844E02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E558D3-ACCE-0D53-F37B-7DBAF9D741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D79A18-7430-D033-F40B-37C7202A1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45CB79-752F-2FDF-6F44-0AB90ACF4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198939-5D74-80C2-C549-56569DEC9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552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05D3AB-1AE3-D25A-1E38-D5DB74652C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80873D-1C62-1627-C848-989F2B8CFD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EDC503-454A-8474-B414-475F4688A1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20A8AA-CCE3-26CB-199F-ABEF6315A1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1AA449-6831-75F5-FF9E-43642260D7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072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446755-67DA-E8D0-009E-21776098A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CBD571-1326-32E9-580D-7CC4BBB060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FB11D9-39FB-C1D0-917F-040EE10682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270288-334B-55D5-CB7D-BFD158128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8DE357-8796-ED94-427F-DFFE90192C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2509C7-39EE-A22A-935A-95B091CD3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764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3AF8F-38B5-C626-033F-42F09413A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2E48D9-6653-3EF0-6858-B45386A4B8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A3BC66-99AE-7E15-7C5B-053D0C46F5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B1CCAFE-949C-07A4-2B00-300E782EC2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C1562E3-1E55-74F1-83AB-D6C88FD2F1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EAB2EF5-2044-EE8A-F7D1-0D9160F6B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A7FB4F-BEEB-22EF-743D-F9EC6842F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DA5888-268A-165D-3991-7B242583F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34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97831-6244-C10F-4C8C-5F9536169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CC4B50-A013-672E-AA3B-398B3C46C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E8F372-2107-4848-C8B2-DD1CFD6D2E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4B0F99-9C31-951B-6391-E48A0CA409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5288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920F3D-2DDE-B03A-61DD-33397121C1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95DD095-8777-DBE8-01E0-A5CB61BC0D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AB41BF-3E85-57AE-6B12-C9A2A61FD1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042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C52475-2E64-96C5-A790-745E2FE732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BF76EF-694F-AB5E-3AB2-A3ACEFF59E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02C1E5-6D2E-CAE6-5039-533BE1F7A2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2EFF4D-8BCD-65A5-0EDB-6578A8B1B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FF43F9-4CCE-F4AF-A0A8-C223CB9BC0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CF43A4-A9CE-0D48-02C4-6B948F2600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00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CE5DF-4A38-AD6E-BD2D-0A4D5A282A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7692FBE-F8C5-1AAE-68E4-5ECD73D146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8CB0A9-EF64-ECDF-DD13-8481B5B04A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AD1FCC-7D2D-B5E3-2FE6-046ECDF344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19DD6E-EC37-047F-599D-0D20FD2ECD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EED7DE-701E-5B72-3F09-27A6626B0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473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ACBFAE-3FAC-0FB1-D112-DBE5A1C994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4F09E8-192B-F23C-0F46-BF9141091F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48A956-A578-9F7D-BA36-31CB87C786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EAF2A8-8DBD-3240-DB38-253DCF00B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B1ACE9-F5AB-EA67-DE99-B237528B0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2844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9D04E60-301A-9CAE-4F95-27D396AA95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C896EF6-F5D3-64CD-526A-A5367176B4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69495E-D822-66FD-F71A-7C7297B286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50E20B-92CD-0EDC-DAFF-3B411DB27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5AA142-8C99-B994-572E-105628DDE0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838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2EB77C-B338-3C04-5176-3C49491D0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4EA1F7-55BC-F573-FCC3-5450510FB1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9B454B-A2C3-734B-62C6-199C5E311D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1A9D37-1E18-AFF9-94E0-8EBC3D5E2B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DDB761-F386-5DCD-81B0-4895B62B6B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685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evel 3"/>
          <p:cNvSpPr/>
          <p:nvPr/>
        </p:nvSpPr>
        <p:spPr>
          <a:xfrm>
            <a:off x="4098857" y="3186919"/>
            <a:ext cx="946285" cy="1004081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F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AD6915-2011-1E89-DECB-7B43372D4D6E}"/>
              </a:ext>
            </a:extLst>
          </p:cNvPr>
          <p:cNvSpPr txBox="1"/>
          <p:nvPr/>
        </p:nvSpPr>
        <p:spPr>
          <a:xfrm>
            <a:off x="117233" y="1141274"/>
            <a:ext cx="8909535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5400" b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LIKE A RIVER GLORIOUS</a:t>
            </a:r>
            <a:endParaRPr lang="en-ZA" sz="5400" b="1" dirty="0">
              <a:solidFill>
                <a:srgbClr val="FF00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4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252</a:t>
            </a:r>
            <a:r>
              <a:rPr lang="en-ZA" sz="5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5400" dirty="0">
              <a:solidFill>
                <a:schemeClr val="bg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A0EF09E-9B44-1A6D-963C-1EAEE08FC6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701040"/>
            <a:ext cx="7886700" cy="592836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Like a river glorious 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Is God’s perfect peace,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Over all victorious 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In its bright increase;</a:t>
            </a:r>
          </a:p>
          <a:p>
            <a:pPr algn="ctr">
              <a:buNone/>
            </a:pPr>
            <a:endParaRPr lang="en-ZA" sz="40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Perfect, yet it </a:t>
            </a:r>
            <a:r>
              <a:rPr lang="en-ZA" sz="4000" b="1" dirty="0" err="1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floweth</a:t>
            </a: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Fuller every day,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Perfect, yet it </a:t>
            </a:r>
            <a:r>
              <a:rPr lang="en-ZA" sz="4000" b="1" dirty="0" err="1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groweth</a:t>
            </a: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Deeper all the way.</a:t>
            </a:r>
          </a:p>
          <a:p>
            <a:pPr marL="0" indent="0">
              <a:buNone/>
            </a:pPr>
            <a:endParaRPr lang="en-ZA" sz="4000" dirty="0"/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ED728ECE-45D0-5318-77F6-28C831727D0A}"/>
              </a:ext>
            </a:extLst>
          </p:cNvPr>
          <p:cNvSpPr/>
          <p:nvPr/>
        </p:nvSpPr>
        <p:spPr>
          <a:xfrm>
            <a:off x="3835675" y="133269"/>
            <a:ext cx="1472650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A0EF09E-9B44-1A6D-963C-1EAEE08FC6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524000"/>
            <a:ext cx="7886700" cy="46482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Stayed upon Jehovah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Hearts are fully blest;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Finding, as He promised, 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Perfect peace and rest.</a:t>
            </a: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ED728ECE-45D0-5318-77F6-28C831727D0A}"/>
              </a:ext>
            </a:extLst>
          </p:cNvPr>
          <p:cNvSpPr/>
          <p:nvPr/>
        </p:nvSpPr>
        <p:spPr>
          <a:xfrm>
            <a:off x="3493946" y="457200"/>
            <a:ext cx="2156108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526D1E6-E097-E87B-57E9-F0DA141BA4DC}"/>
              </a:ext>
            </a:extLst>
          </p:cNvPr>
          <p:cNvSpPr txBox="1"/>
          <p:nvPr/>
        </p:nvSpPr>
        <p:spPr>
          <a:xfrm>
            <a:off x="3687473" y="480460"/>
            <a:ext cx="184525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667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A0EF09E-9B44-1A6D-963C-1EAEE08FC6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762000"/>
            <a:ext cx="7886700" cy="58674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Hidden in the hollow 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Of His blessed hand,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Never foe can follow, 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Never traitor stand;</a:t>
            </a:r>
          </a:p>
          <a:p>
            <a:pPr algn="ctr">
              <a:buNone/>
            </a:pPr>
            <a:endParaRPr lang="en-ZA" sz="40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Not a surge of worry, 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Not a shade of care,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Not a blast of hurry 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Moves the spirit there.</a:t>
            </a:r>
          </a:p>
          <a:p>
            <a:pPr marL="0" indent="0">
              <a:buNone/>
            </a:pPr>
            <a:endParaRPr lang="en-ZA" sz="4000" dirty="0"/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ED728ECE-45D0-5318-77F6-28C831727D0A}"/>
              </a:ext>
            </a:extLst>
          </p:cNvPr>
          <p:cNvSpPr/>
          <p:nvPr/>
        </p:nvSpPr>
        <p:spPr>
          <a:xfrm>
            <a:off x="3835675" y="118029"/>
            <a:ext cx="1472650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781714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A0EF09E-9B44-1A6D-963C-1EAEE08FC6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600200"/>
            <a:ext cx="788670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Stayed upon Jehovah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Hearts are fully blest;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Finding, as He promised, 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Perfect peace and rest.</a:t>
            </a: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ED728ECE-45D0-5318-77F6-28C831727D0A}"/>
              </a:ext>
            </a:extLst>
          </p:cNvPr>
          <p:cNvSpPr/>
          <p:nvPr/>
        </p:nvSpPr>
        <p:spPr>
          <a:xfrm>
            <a:off x="3493946" y="457200"/>
            <a:ext cx="2156108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526D1E6-E097-E87B-57E9-F0DA141BA4DC}"/>
              </a:ext>
            </a:extLst>
          </p:cNvPr>
          <p:cNvSpPr txBox="1"/>
          <p:nvPr/>
        </p:nvSpPr>
        <p:spPr>
          <a:xfrm>
            <a:off x="3687473" y="480460"/>
            <a:ext cx="184525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873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A0EF09E-9B44-1A6D-963C-1EAEE08FC6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673608"/>
            <a:ext cx="7886700" cy="587959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Every joy or trial </a:t>
            </a:r>
          </a:p>
          <a:p>
            <a:pPr algn="ctr">
              <a:buNone/>
            </a:pPr>
            <a:r>
              <a:rPr lang="en-ZA" sz="4000" b="1" dirty="0" err="1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Falleth</a:t>
            </a: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from above, 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Traced upon our dial 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By the Sun of Love.</a:t>
            </a:r>
          </a:p>
          <a:p>
            <a:pPr algn="ctr">
              <a:buNone/>
            </a:pPr>
            <a:endParaRPr lang="en-ZA" sz="4000" b="1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We may trust Him fully 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All for us to do: 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They who trust Him wholly </a:t>
            </a:r>
          </a:p>
          <a:p>
            <a:pPr algn="ctr">
              <a:buNone/>
            </a:pPr>
            <a:r>
              <a:rPr lang="en-ZA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Find Him wholly true.</a:t>
            </a:r>
          </a:p>
          <a:p>
            <a:pPr marL="0" indent="0">
              <a:buNone/>
            </a:pPr>
            <a:endParaRPr lang="en-ZA" sz="4000" dirty="0"/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ED728ECE-45D0-5318-77F6-28C831727D0A}"/>
              </a:ext>
            </a:extLst>
          </p:cNvPr>
          <p:cNvSpPr/>
          <p:nvPr/>
        </p:nvSpPr>
        <p:spPr>
          <a:xfrm>
            <a:off x="3835675" y="105837"/>
            <a:ext cx="1472650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956225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A0EF09E-9B44-1A6D-963C-1EAEE08FC6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600200"/>
            <a:ext cx="788670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Stayed upon Jehovah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Hearts are fully blest;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Finding, as He promised, 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Perfect peace and rest.</a:t>
            </a: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ED728ECE-45D0-5318-77F6-28C831727D0A}"/>
              </a:ext>
            </a:extLst>
          </p:cNvPr>
          <p:cNvSpPr/>
          <p:nvPr/>
        </p:nvSpPr>
        <p:spPr>
          <a:xfrm>
            <a:off x="3493946" y="457200"/>
            <a:ext cx="2156108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526D1E6-E097-E87B-57E9-F0DA141BA4DC}"/>
              </a:ext>
            </a:extLst>
          </p:cNvPr>
          <p:cNvSpPr txBox="1"/>
          <p:nvPr/>
        </p:nvSpPr>
        <p:spPr>
          <a:xfrm>
            <a:off x="3687473" y="480460"/>
            <a:ext cx="184525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4" name="Arrow: Down 3">
            <a:extLst>
              <a:ext uri="{FF2B5EF4-FFF2-40B4-BE49-F238E27FC236}">
                <a16:creationId xmlns:a16="http://schemas.microsoft.com/office/drawing/2014/main" id="{BA0816D7-7ABA-5159-D5D2-647236C726CF}"/>
              </a:ext>
            </a:extLst>
          </p:cNvPr>
          <p:cNvSpPr/>
          <p:nvPr/>
        </p:nvSpPr>
        <p:spPr>
          <a:xfrm>
            <a:off x="2545081" y="5105400"/>
            <a:ext cx="4084319" cy="457200"/>
          </a:xfrm>
          <a:prstGeom prst="downArrow">
            <a:avLst>
              <a:gd name="adj1" fmla="val 84783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5A8B8C7-9042-0F39-3CE6-264313344C6B}"/>
              </a:ext>
            </a:extLst>
          </p:cNvPr>
          <p:cNvSpPr txBox="1"/>
          <p:nvPr/>
        </p:nvSpPr>
        <p:spPr>
          <a:xfrm>
            <a:off x="3095674" y="5059680"/>
            <a:ext cx="295046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0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Fondé</a:t>
            </a:r>
            <a:r>
              <a:rPr lang="en-ZA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sur Dieu-</a:t>
            </a:r>
            <a:r>
              <a:rPr lang="en-ZA" sz="20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même</a:t>
            </a:r>
            <a:endParaRPr lang="en-ZA" sz="2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2558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A0EF09E-9B44-1A6D-963C-1EAEE08FC6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600200"/>
            <a:ext cx="788670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</a:rPr>
              <a:t>Fondé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 sur Dieu-</a:t>
            </a: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</a:rPr>
              <a:t>même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Mon Coeur à jamais;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Je </a:t>
            </a: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</a:rPr>
              <a:t>trouve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 sans </a:t>
            </a: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</a:rPr>
              <a:t>cesse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</a:rPr>
              <a:t>Paix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</a:rPr>
              <a:t>parfaite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</a:rPr>
              <a:t>en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 Toi.</a:t>
            </a: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ED728ECE-45D0-5318-77F6-28C831727D0A}"/>
              </a:ext>
            </a:extLst>
          </p:cNvPr>
          <p:cNvSpPr/>
          <p:nvPr/>
        </p:nvSpPr>
        <p:spPr>
          <a:xfrm>
            <a:off x="3493946" y="457200"/>
            <a:ext cx="2156108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526D1E6-E097-E87B-57E9-F0DA141BA4DC}"/>
              </a:ext>
            </a:extLst>
          </p:cNvPr>
          <p:cNvSpPr txBox="1"/>
          <p:nvPr/>
        </p:nvSpPr>
        <p:spPr>
          <a:xfrm>
            <a:off x="3687473" y="480460"/>
            <a:ext cx="184525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Refrain 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3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F04D9693-0904-6EF3-6725-1281D230E20B}"/>
              </a:ext>
            </a:extLst>
          </p:cNvPr>
          <p:cNvSpPr/>
          <p:nvPr/>
        </p:nvSpPr>
        <p:spPr>
          <a:xfrm>
            <a:off x="4236720" y="4772005"/>
            <a:ext cx="685800" cy="104795"/>
          </a:xfrm>
          <a:prstGeom prst="actionButtonEnd">
            <a:avLst/>
          </a:prstGeom>
          <a:solidFill>
            <a:srgbClr val="FF0000"/>
          </a:solidFill>
          <a:ln w="19050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50923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3" ma:contentTypeDescription="Create a new document." ma:contentTypeScope="" ma:versionID="69023361b0889e2fc21fa5d9e16bb50f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f186a6b9f2649587cc0b8b8225310506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F235366-10C4-4544-A05F-0262B34C56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9CDA908-1FEF-4D05-8BEE-05237B4BF8B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0333CD8-EC19-4972-9012-4E5A58169480}">
  <ds:schemaRefs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266</TotalTime>
  <Words>215</Words>
  <Application>Microsoft Office PowerPoint</Application>
  <PresentationFormat>On-screen Show (4:3)</PresentationFormat>
  <Paragraphs>62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      ...</dc:title>
  <dc:creator>Ukelo</dc:creator>
  <cp:lastModifiedBy>LUBO</cp:lastModifiedBy>
  <cp:revision>44</cp:revision>
  <dcterms:created xsi:type="dcterms:W3CDTF">2006-08-16T00:00:00Z</dcterms:created>
  <dcterms:modified xsi:type="dcterms:W3CDTF">2024-11-09T14:49:46Z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