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7" r:id="rId8"/>
    <p:sldId id="275" r:id="rId9"/>
    <p:sldId id="268" r:id="rId10"/>
    <p:sldId id="276" r:id="rId11"/>
    <p:sldId id="269" r:id="rId12"/>
    <p:sldId id="277" r:id="rId13"/>
    <p:sldId id="270" r:id="rId14"/>
    <p:sldId id="27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3400" y="1501775"/>
            <a:ext cx="7772400" cy="1927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Little  is  Much </a:t>
            </a:r>
          </a:p>
          <a:p>
            <a:r>
              <a:rPr lang="en-ZA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When  God  Is  in  It !</a:t>
            </a:r>
            <a:endParaRPr lang="en-ZA" sz="8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Bevel 6"/>
          <p:cNvSpPr/>
          <p:nvPr/>
        </p:nvSpPr>
        <p:spPr>
          <a:xfrm>
            <a:off x="3973735" y="4610821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816824" y="3429000"/>
            <a:ext cx="1524000" cy="76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6000" b="1" dirty="0">
                <a:ln w="11430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602</a:t>
            </a:r>
            <a:endParaRPr lang="en-ZA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02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6871" y="1875865"/>
            <a:ext cx="9180871" cy="31242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the harvest field now ripened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There’s a work for all to do;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Hark! the voice of God is calling,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To the harvest calling you.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82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39518" cy="41147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Little is much when God is in it!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Labour not for wealth or fame;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crown, and you can win it,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you go in Jesus’ Name.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60748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57400"/>
            <a:ext cx="9144000" cy="313316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the mad rush of the broad way,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the hurry and the strife,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Tell of Jesus’ love and mercy,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Give to them the Word of Life.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08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BDB63-5077-19DE-A71F-F3EAEFA3C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>
            <a:extLst>
              <a:ext uri="{FF2B5EF4-FFF2-40B4-BE49-F238E27FC236}">
                <a16:creationId xmlns:a16="http://schemas.microsoft.com/office/drawing/2014/main" id="{F5306CB3-4BA5-88ED-EE5B-B3548B2CBF0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05650-40E2-05D0-33F0-1E5F82B84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39518" cy="41147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Little is much when God is in it!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Labour not for wealth or fame;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crown, and you can win it,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you go in Jesus’ Name.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CD4DB34-3206-B4DF-2FCB-458B88AFF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75935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3635"/>
            <a:ext cx="9144000" cy="3818965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Does the place you’re called to labour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Seem so small and little known?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It is great if God is in it,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He won’t forsake His own.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59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C7272D-4FC0-A907-AA67-7B1FD5273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>
            <a:extLst>
              <a:ext uri="{FF2B5EF4-FFF2-40B4-BE49-F238E27FC236}">
                <a16:creationId xmlns:a16="http://schemas.microsoft.com/office/drawing/2014/main" id="{2D057EE6-C436-1883-1B79-E4477E4246E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8419B-1E1B-5825-19D1-83687A174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39518" cy="41147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Little is much when God is in it!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Labour not for wealth or fame;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crown, and you can win it,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you go in Jesus’ Name.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541DCA4-1A1F-D2D5-824D-160F09A10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80241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832" y="2057400"/>
            <a:ext cx="9144000" cy="3236404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laid aside from service,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Body worn from toil and care?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You can still be in the battle,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In the sacred place of prayer.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83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87505-58E9-F068-CA2F-FD65B3057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>
            <a:extLst>
              <a:ext uri="{FF2B5EF4-FFF2-40B4-BE49-F238E27FC236}">
                <a16:creationId xmlns:a16="http://schemas.microsoft.com/office/drawing/2014/main" id="{55B2CFE1-A64C-11FA-8353-10718F17F54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955E07-8840-62E3-F293-93701F4AD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39518" cy="41147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Little is much when God is in it!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Labour not for wealth or fame;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crown, and you can win it,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you go in Jesus’ Name.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9242F4C-C8F8-91FC-12C9-61BE8AF52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00691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60841"/>
            <a:ext cx="9144000" cy="36576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When the conflict here is ended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And our race on earth is run,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He will say, if we are faithful,</a:t>
            </a:r>
            <a:b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“Welcome home, My child, Well done!”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18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F5B09-CD42-1B2D-03E2-0DBC61932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kelo\Pictures\imagesCAALETRC55.jpg">
            <a:extLst>
              <a:ext uri="{FF2B5EF4-FFF2-40B4-BE49-F238E27FC236}">
                <a16:creationId xmlns:a16="http://schemas.microsoft.com/office/drawing/2014/main" id="{9C92EB15-8FCC-F9CC-56F9-5322EEE0C43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" y="896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E530D-FDD5-D1FE-2C49-355F55D28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9139518" cy="4114799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lvl="0" indent="0" algn="ctr">
              <a:buNone/>
            </a:pP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Little is much when God is in it!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Labour not for wealth or fame;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crown, and you can win it,</a:t>
            </a:r>
            <a:b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If you go in Jesus’ Name.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A7CE5C5-AF0E-2916-8716-4AE2AAC07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2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23B7A66-674E-FFB4-97CE-8039EDD913D1}"/>
              </a:ext>
            </a:extLst>
          </p:cNvPr>
          <p:cNvSpPr/>
          <p:nvPr/>
        </p:nvSpPr>
        <p:spPr>
          <a:xfrm>
            <a:off x="4226859" y="5410200"/>
            <a:ext cx="685800" cy="139483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dirty="0"/>
              <a:t>RE</a:t>
            </a:r>
          </a:p>
        </p:txBody>
      </p:sp>
    </p:spTree>
    <p:extLst>
      <p:ext uri="{BB962C8B-B14F-4D97-AF65-F5344CB8AC3E}">
        <p14:creationId xmlns:p14="http://schemas.microsoft.com/office/powerpoint/2010/main" val="271157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FC9FDF1-6FA8-4E3B-8734-0DE36686E3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664D446-378F-4F76-BB4D-BAA2C87ED3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2A4FC8-5FEA-4CA5-BDFA-9FB26F78B820}">
  <ds:schemaRefs>
    <ds:schemaRef ds:uri="http://purl.org/dc/elements/1.1/"/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b3fec16b-ebc2-4fa6-9dd6-49e1f08d656d"/>
    <ds:schemaRef ds:uri="e1b72f72-a6ce-48fe-a382-9236e8dc1f6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385</Words>
  <Application>Microsoft Office PowerPoint</Application>
  <PresentationFormat>On-screen Show (4:3)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Edwardian Script ITC</vt:lpstr>
      <vt:lpstr>Office Theme</vt:lpstr>
      <vt:lpstr>PowerPoint Presentation</vt:lpstr>
      <vt:lpstr>1</vt:lpstr>
      <vt:lpstr>Chorus</vt:lpstr>
      <vt:lpstr>2</vt:lpstr>
      <vt:lpstr>Chorus</vt:lpstr>
      <vt:lpstr>3</vt:lpstr>
      <vt:lpstr>Chorus</vt:lpstr>
      <vt:lpstr>4</vt:lpstr>
      <vt:lpstr>Chorus</vt:lpstr>
      <vt:lpstr>5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Little is much when God is in it!</dc:title>
  <dc:creator>A. Ukelo</dc:creator>
  <cp:lastModifiedBy>LUBO</cp:lastModifiedBy>
  <cp:revision>14</cp:revision>
  <dcterms:created xsi:type="dcterms:W3CDTF">2006-08-16T00:00:00Z</dcterms:created>
  <dcterms:modified xsi:type="dcterms:W3CDTF">2025-01-09T14:27:01Z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