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152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B7133-1342-487B-B6AC-E86B7292E935}" type="datetimeFigureOut">
              <a:rPr lang="en-ZA" smtClean="0"/>
              <a:t>2022/04/30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30C99-48E3-4B5F-9CA1-E2C209CD2FB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590740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B7133-1342-487B-B6AC-E86B7292E935}" type="datetimeFigureOut">
              <a:rPr lang="en-ZA" smtClean="0"/>
              <a:t>2022/04/30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30C99-48E3-4B5F-9CA1-E2C209CD2FB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70026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B7133-1342-487B-B6AC-E86B7292E935}" type="datetimeFigureOut">
              <a:rPr lang="en-ZA" smtClean="0"/>
              <a:t>2022/04/30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30C99-48E3-4B5F-9CA1-E2C209CD2FB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197420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B7133-1342-487B-B6AC-E86B7292E935}" type="datetimeFigureOut">
              <a:rPr lang="en-ZA" smtClean="0"/>
              <a:t>2022/04/30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30C99-48E3-4B5F-9CA1-E2C209CD2FB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884305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B7133-1342-487B-B6AC-E86B7292E935}" type="datetimeFigureOut">
              <a:rPr lang="en-ZA" smtClean="0"/>
              <a:t>2022/04/30</a:t>
            </a:fld>
            <a:endParaRPr lang="en-Z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30C99-48E3-4B5F-9CA1-E2C209CD2FB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015746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B7133-1342-487B-B6AC-E86B7292E935}" type="datetimeFigureOut">
              <a:rPr lang="en-ZA" smtClean="0"/>
              <a:t>2022/04/30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30C99-48E3-4B5F-9CA1-E2C209CD2FB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500999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B7133-1342-487B-B6AC-E86B7292E935}" type="datetimeFigureOut">
              <a:rPr lang="en-ZA" smtClean="0"/>
              <a:t>2022/04/30</a:t>
            </a:fld>
            <a:endParaRPr lang="en-Z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30C99-48E3-4B5F-9CA1-E2C209CD2FB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273722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B7133-1342-487B-B6AC-E86B7292E935}" type="datetimeFigureOut">
              <a:rPr lang="en-ZA" smtClean="0"/>
              <a:t>2022/04/30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30C99-48E3-4B5F-9CA1-E2C209CD2FB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110895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B7133-1342-487B-B6AC-E86B7292E935}" type="datetimeFigureOut">
              <a:rPr lang="en-ZA" smtClean="0"/>
              <a:t>2022/04/30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30C99-48E3-4B5F-9CA1-E2C209CD2FB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639894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B7133-1342-487B-B6AC-E86B7292E935}" type="datetimeFigureOut">
              <a:rPr lang="en-ZA" smtClean="0"/>
              <a:t>2022/04/30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30C99-48E3-4B5F-9CA1-E2C209CD2FB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574112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B7133-1342-487B-B6AC-E86B7292E935}" type="datetimeFigureOut">
              <a:rPr lang="en-ZA" smtClean="0"/>
              <a:t>2022/04/30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30C99-48E3-4B5F-9CA1-E2C209CD2FB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466776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DB7133-1342-487B-B6AC-E86B7292E935}" type="datetimeFigureOut">
              <a:rPr lang="en-ZA" smtClean="0"/>
              <a:t>2022/04/30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C30C99-48E3-4B5F-9CA1-E2C209CD2FB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802194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1112837"/>
          </a:xfrm>
        </p:spPr>
        <p:txBody>
          <a:bodyPr>
            <a:normAutofit/>
          </a:bodyPr>
          <a:lstStyle/>
          <a:p>
            <a:r>
              <a:rPr lang="en-ZA" sz="5400" b="1" dirty="0">
                <a:solidFill>
                  <a:srgbClr val="FFFF00"/>
                </a:solidFill>
                <a:latin typeface="Cambria" panose="02040503050406030204" pitchFamily="18" charset="0"/>
              </a:rPr>
              <a:t>Lord, I Need Thee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319338"/>
            <a:ext cx="6858000" cy="1389062"/>
          </a:xfrm>
        </p:spPr>
        <p:txBody>
          <a:bodyPr>
            <a:normAutofit/>
          </a:bodyPr>
          <a:lstStyle/>
          <a:p>
            <a:r>
              <a:rPr lang="en-ZA" i="1" dirty="0">
                <a:solidFill>
                  <a:srgbClr val="FFFF00"/>
                </a:solidFill>
                <a:latin typeface="Cambria" panose="02040503050406030204" pitchFamily="18" charset="0"/>
              </a:rPr>
              <a:t>(Chorus)</a:t>
            </a:r>
          </a:p>
          <a:p>
            <a:r>
              <a:rPr lang="en-ZA" sz="5400" b="1" dirty="0">
                <a:solidFill>
                  <a:schemeClr val="bg1"/>
                </a:solidFill>
                <a:latin typeface="Cambria" panose="02040503050406030204" pitchFamily="18" charset="0"/>
              </a:rPr>
              <a:t>774</a:t>
            </a:r>
          </a:p>
          <a:p>
            <a:endParaRPr lang="en-ZA" sz="5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endParaRPr lang="en-ZA" i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endParaRPr lang="en-ZA" i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4038600" y="3800329"/>
            <a:ext cx="1100964" cy="1137450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D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6403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32116" y="989692"/>
            <a:ext cx="7852228" cy="4743450"/>
          </a:xfrm>
          <a:ln w="28575">
            <a:noFill/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ZA" sz="32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                    </a:t>
            </a:r>
          </a:p>
          <a:p>
            <a:pPr marL="0" indent="0">
              <a:buNone/>
            </a:pPr>
            <a:endParaRPr lang="en-ZA" sz="1000" b="1" i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marL="0" indent="0">
              <a:buNone/>
            </a:pPr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Lord, I need Thee; Oh, I need Thee;</a:t>
            </a:r>
          </a:p>
          <a:p>
            <a:pPr marL="0" indent="0">
              <a:buNone/>
            </a:pPr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Every hour, I need Thee!</a:t>
            </a:r>
          </a:p>
          <a:p>
            <a:pPr marL="457200" lvl="1" indent="0">
              <a:buNone/>
            </a:pPr>
            <a:endParaRPr lang="en-ZA" sz="1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457200" lvl="1" indent="0">
              <a:buNone/>
            </a:pPr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My Comforter, my Defender;</a:t>
            </a:r>
          </a:p>
          <a:p>
            <a:pPr marL="457200" lvl="1" indent="0">
              <a:buNone/>
            </a:pPr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Oh God, how I need Thee!</a:t>
            </a:r>
          </a:p>
          <a:p>
            <a:pPr marL="457200" lvl="1" indent="0">
              <a:buNone/>
            </a:pPr>
            <a:endParaRPr lang="en-ZA" sz="1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457200" lvl="1" indent="0">
              <a:buNone/>
            </a:pPr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In times like these, my Righteousness,</a:t>
            </a:r>
          </a:p>
          <a:p>
            <a:pPr marL="457200" lvl="1" indent="0">
              <a:buNone/>
            </a:pPr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Oh God, how I need Thee!</a:t>
            </a:r>
          </a:p>
          <a:p>
            <a:pPr marL="0" indent="0">
              <a:buNone/>
            </a:pPr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>
              <a:buNone/>
            </a:pPr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>
              <a:buNone/>
            </a:pPr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4C57AFA7-49BF-4087-983F-4924B99B1E70}"/>
              </a:ext>
            </a:extLst>
          </p:cNvPr>
          <p:cNvSpPr/>
          <p:nvPr/>
        </p:nvSpPr>
        <p:spPr>
          <a:xfrm>
            <a:off x="2878619" y="844361"/>
            <a:ext cx="1523211" cy="556621"/>
          </a:xfrm>
          <a:prstGeom prst="roundRect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3323766" y="5737477"/>
            <a:ext cx="704463" cy="155204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5D0C5DE-2204-4301-BA3E-26A9EDEE1D25}"/>
              </a:ext>
            </a:extLst>
          </p:cNvPr>
          <p:cNvSpPr txBox="1"/>
          <p:nvPr/>
        </p:nvSpPr>
        <p:spPr>
          <a:xfrm>
            <a:off x="2856335" y="863248"/>
            <a:ext cx="152321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ZA" sz="2800" dirty="0"/>
          </a:p>
        </p:txBody>
      </p:sp>
    </p:spTree>
    <p:extLst>
      <p:ext uri="{BB962C8B-B14F-4D97-AF65-F5344CB8AC3E}">
        <p14:creationId xmlns:p14="http://schemas.microsoft.com/office/powerpoint/2010/main" val="2108570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134</TotalTime>
  <Words>61</Words>
  <Application>Microsoft Office PowerPoint</Application>
  <PresentationFormat>On-screen Show (4:3)</PresentationFormat>
  <Paragraphs>17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Cambria</vt:lpstr>
      <vt:lpstr>Office Theme</vt:lpstr>
      <vt:lpstr>Lord, I Need Thee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Lord, I Need You</dc:title>
  <dc:creator>P.UKELO</dc:creator>
  <cp:lastModifiedBy>Ukelo Alimange</cp:lastModifiedBy>
  <cp:revision>24</cp:revision>
  <dcterms:created xsi:type="dcterms:W3CDTF">2020-08-29T02:50:21Z</dcterms:created>
  <dcterms:modified xsi:type="dcterms:W3CDTF">2022-04-30T06:37:28Z</dcterms:modified>
</cp:coreProperties>
</file>