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5" r:id="rId3"/>
    <p:sldId id="266" r:id="rId4"/>
    <p:sldId id="267" r:id="rId5"/>
    <p:sldId id="269" r:id="rId6"/>
    <p:sldId id="268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53" autoAdjust="0"/>
    <p:restoredTop sz="94660"/>
  </p:normalViewPr>
  <p:slideViewPr>
    <p:cSldViewPr>
      <p:cViewPr varScale="1">
        <p:scale>
          <a:sx n="66" d="100"/>
          <a:sy n="66" d="100"/>
        </p:scale>
        <p:origin x="132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DB5DD0-0AF5-4C92-8938-C45FFB4539CC}" type="datetimeFigureOut">
              <a:rPr lang="en-US" smtClean="0"/>
              <a:pPr/>
              <a:t>2/12/2022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3AF56-73E0-4F18-86BF-E9687239468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3AF56-73E0-4F18-86BF-E9687239468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219200"/>
            <a:ext cx="7848600" cy="2289175"/>
          </a:xfrm>
          <a:ln>
            <a:noFill/>
          </a:ln>
          <a:effectLst>
            <a:glow rad="101600">
              <a:schemeClr val="tx1">
                <a:lumMod val="95000"/>
                <a:lumOff val="5000"/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JESUS, TAKE US</a:t>
            </a:r>
            <a:br>
              <a:rPr lang="en-ZA" sz="6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38600" y="2590800"/>
            <a:ext cx="15504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285</a:t>
            </a:r>
            <a:endParaRPr lang="en-ZA" sz="28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114800" y="3657600"/>
            <a:ext cx="1447800" cy="12954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287B1-1B29-4C4C-8F06-1D36219AA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0B820-07D8-4922-B1B1-736C24749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Jesus, take us,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Higher to the Father;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live forever,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Closer to the Lord;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be rejoicing,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Holy City.</a:t>
            </a:r>
          </a:p>
          <a:p>
            <a:pPr algn="ctr">
              <a:buNone/>
            </a:pPr>
            <a:endParaRPr lang="en-ZA" sz="105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)</a:t>
            </a:r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60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F540-C988-4C58-8934-EB6942136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8796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O, O, O, O, O, Alleluia!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Alleluia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Want to meet the Father?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  the Lord Jesus!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Him we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’ll be dwelling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Holy City!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)</a:t>
            </a:r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46CBFB67-E8E1-427C-9BE0-1003B840747A}"/>
              </a:ext>
            </a:extLst>
          </p:cNvPr>
          <p:cNvSpPr/>
          <p:nvPr/>
        </p:nvSpPr>
        <p:spPr>
          <a:xfrm>
            <a:off x="6858000" y="1524000"/>
            <a:ext cx="304800" cy="1143000"/>
          </a:xfrm>
          <a:prstGeom prst="rightBrace">
            <a:avLst>
              <a:gd name="adj1" fmla="val 48333"/>
              <a:gd name="adj2" fmla="val 50000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059CD-6521-48F9-BC6B-27CD1E9E59A1}"/>
              </a:ext>
            </a:extLst>
          </p:cNvPr>
          <p:cNvSpPr/>
          <p:nvPr/>
        </p:nvSpPr>
        <p:spPr>
          <a:xfrm>
            <a:off x="7162800" y="18288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5058B95-2223-4F2D-B98D-E0DE92E5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588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7B447-1E5F-480A-8AAE-9EC19F1D3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72533"/>
            <a:ext cx="82296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starry City,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New  Jerusalem;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Saints will shine brighter,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Like the stars in heaven;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 Lord is willing,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Wonderful! Wonderful!</a:t>
            </a:r>
          </a:p>
          <a:p>
            <a:pPr algn="ctr">
              <a:buNone/>
            </a:pPr>
            <a:endParaRPr lang="en-ZA" sz="9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CF31102-DF66-40A0-A3A8-F6AEE522956F}"/>
              </a:ext>
            </a:extLst>
          </p:cNvPr>
          <p:cNvSpPr txBox="1">
            <a:spLocks/>
          </p:cNvSpPr>
          <p:nvPr/>
        </p:nvSpPr>
        <p:spPr>
          <a:xfrm>
            <a:off x="4572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665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F540-C988-4C58-8934-EB6942136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8796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O, O, O, O, O, Alleluia!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Alleluia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Want to meet the Father?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  the Lord Jesus!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Him we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’ll be dwelling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Holy City!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)</a:t>
            </a:r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46CBFB67-E8E1-427C-9BE0-1003B840747A}"/>
              </a:ext>
            </a:extLst>
          </p:cNvPr>
          <p:cNvSpPr/>
          <p:nvPr/>
        </p:nvSpPr>
        <p:spPr>
          <a:xfrm>
            <a:off x="6858000" y="1524000"/>
            <a:ext cx="304800" cy="1143000"/>
          </a:xfrm>
          <a:prstGeom prst="rightBrace">
            <a:avLst>
              <a:gd name="adj1" fmla="val 48333"/>
              <a:gd name="adj2" fmla="val 50000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059CD-6521-48F9-BC6B-27CD1E9E59A1}"/>
              </a:ext>
            </a:extLst>
          </p:cNvPr>
          <p:cNvSpPr/>
          <p:nvPr/>
        </p:nvSpPr>
        <p:spPr>
          <a:xfrm>
            <a:off x="7162800" y="18288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5058B95-2223-4F2D-B98D-E0DE92E5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519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60C90-4240-4708-8357-5AACC6386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5237"/>
            <a:ext cx="8229600" cy="4906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day is coming,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amazing glory!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leap like David,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Praising God and dancing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Upon the golden streets!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New City! </a:t>
            </a:r>
          </a:p>
          <a:p>
            <a:pPr algn="ctr">
              <a:buNone/>
            </a:pPr>
            <a:endParaRPr lang="en-ZA" sz="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A965394-E6BF-480E-ACA4-D719F306A681}"/>
              </a:ext>
            </a:extLst>
          </p:cNvPr>
          <p:cNvSpPr txBox="1">
            <a:spLocks/>
          </p:cNvSpPr>
          <p:nvPr/>
        </p:nvSpPr>
        <p:spPr>
          <a:xfrm>
            <a:off x="4572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59449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F540-C988-4C58-8934-EB6942136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8796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O, O, O, O, O, Alleluia!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Alleluia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Want to meet the Father?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  the Lord Jesus!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Him we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’ll be dwelling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Holy City!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</a:t>
            </a:r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repeat</a:t>
            </a:r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)</a:t>
            </a:r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46CBFB67-E8E1-427C-9BE0-1003B840747A}"/>
              </a:ext>
            </a:extLst>
          </p:cNvPr>
          <p:cNvSpPr/>
          <p:nvPr/>
        </p:nvSpPr>
        <p:spPr>
          <a:xfrm>
            <a:off x="6858000" y="1524000"/>
            <a:ext cx="304800" cy="1143000"/>
          </a:xfrm>
          <a:prstGeom prst="rightBrace">
            <a:avLst>
              <a:gd name="adj1" fmla="val 48333"/>
              <a:gd name="adj2" fmla="val 50000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3059CD-6521-48F9-BC6B-27CD1E9E59A1}"/>
              </a:ext>
            </a:extLst>
          </p:cNvPr>
          <p:cNvSpPr/>
          <p:nvPr/>
        </p:nvSpPr>
        <p:spPr>
          <a:xfrm>
            <a:off x="7162800" y="18288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5058B95-2223-4F2D-B98D-E0DE92E5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7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2BAA9DE-A6B8-4487-BB89-090F8E0D29FA}"/>
              </a:ext>
            </a:extLst>
          </p:cNvPr>
          <p:cNvSpPr/>
          <p:nvPr/>
        </p:nvSpPr>
        <p:spPr>
          <a:xfrm>
            <a:off x="4191000" y="6248400"/>
            <a:ext cx="7620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815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236</Words>
  <Application>Microsoft Office PowerPoint</Application>
  <PresentationFormat>On-screen Show (4:3)</PresentationFormat>
  <Paragraphs>61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LORD JESUS, TAKE US </vt:lpstr>
      <vt:lpstr>1</vt:lpstr>
      <vt:lpstr>Chorus </vt:lpstr>
      <vt:lpstr>PowerPoint Presentation</vt:lpstr>
      <vt:lpstr>Chorus </vt:lpstr>
      <vt:lpstr>PowerPoint Presentation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LORD JESUS, TAKE US </dc:title>
  <dc:creator>Ukelo</dc:creator>
  <cp:lastModifiedBy>Ukelo Alimange</cp:lastModifiedBy>
  <cp:revision>16</cp:revision>
  <dcterms:created xsi:type="dcterms:W3CDTF">2006-08-16T00:00:00Z</dcterms:created>
  <dcterms:modified xsi:type="dcterms:W3CDTF">2022-02-12T06:33:40Z</dcterms:modified>
</cp:coreProperties>
</file>